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itchFamily="50" charset="0"/>
      <p:regular r:id="rId21"/>
      <p:italic r:id="rId22"/>
    </p:embeddedFont>
    <p:embeddedFont>
      <p:font typeface="Proxima Nova Lt" panose="02000506030000020004" charset="0"/>
      <p:regular r:id="rId23"/>
      <p:bold r:id="rId24"/>
      <p:italic r:id="rId25"/>
      <p:boldItalic r:id="rId26"/>
    </p:embeddedFont>
    <p:embeddedFont>
      <p:font typeface="Proxima Nova Rg" panose="020005060300000200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next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486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 Rg</vt:lpstr>
      <vt:lpstr>Arial</vt:lpstr>
      <vt:lpstr>Proxima Nova Lt</vt:lpstr>
      <vt:lpstr>Calibri Light</vt:lpstr>
      <vt:lpstr>Gotham Medium</vt:lpstr>
      <vt:lpstr>Calibri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Hannah Becker</cp:lastModifiedBy>
  <cp:revision>40</cp:revision>
  <dcterms:created xsi:type="dcterms:W3CDTF">2019-06-25T23:10:16Z</dcterms:created>
  <dcterms:modified xsi:type="dcterms:W3CDTF">2022-08-19T16:48:59Z</dcterms:modified>
</cp:coreProperties>
</file>