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5" r:id="rId3"/>
    <p:sldId id="279" r:id="rId4"/>
    <p:sldId id="276" r:id="rId5"/>
    <p:sldId id="277" r:id="rId6"/>
    <p:sldId id="278" r:id="rId7"/>
    <p:sldId id="268" r:id="rId8"/>
    <p:sldId id="281" r:id="rId9"/>
    <p:sldId id="266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otham Medium" panose="02000604030000020004" pitchFamily="50" charset="0"/>
      <p:regular r:id="rId18"/>
      <p:italic r:id="rId19"/>
    </p:embeddedFont>
    <p:embeddedFont>
      <p:font typeface="Proxima Nova Lt" panose="02000506030000020004" pitchFamily="50" charset="0"/>
      <p:bold r:id="rId20"/>
    </p:embeddedFont>
    <p:embeddedFont>
      <p:font typeface="Proxima Nova Rg" panose="02000506030000020004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3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AN ENGINEER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EG1003  |  RECITATION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352AFE-AE5B-4934-ADF0-44E3FF25C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A6FA2A-7ADA-4DAD-816E-E42F6AF93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“Clear communication builds trust. Technical competence is necessary; it is never sufficient.” - Irish, Writing in Engineering: A Brief Guide, 2015.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Analyze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reports, design reports, calculations, feasibility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Recommend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Proposals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Specifications that define work and optimal performance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FC1A1A-549C-4E03-9B69-DAF9B6636B9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82D3C4-ABD6-482D-BA8C-FE7E9CA59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9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is the central element in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Abstract, Data/Observations,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Report is an argument, not “on the one hand, on the other”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supports one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1,200 to 1,500 words. Some longer, none shorter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Make an outline, cut and paste Assignment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F50AA3-2844-4628-A1E7-2EA73B0E35C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D15F9E-3825-44BA-B6F2-043823AAD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2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Brief summary, write it last, past tense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What the readers must know to understand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Procedure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Repeatability, past tense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B48BFD-0B15-4936-BDAE-D9231486EA0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BAE0D9-1234-4692-9ABF-8CC71080A6C6}"/>
              </a:ext>
            </a:extLst>
          </p:cNvPr>
          <p:cNvSpPr txBox="1">
            <a:spLocks/>
          </p:cNvSpPr>
          <p:nvPr/>
        </p:nvSpPr>
        <p:spPr>
          <a:xfrm>
            <a:off x="564107" y="73575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LAB REPORT SECTIONS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0B596E-049A-44E2-8120-559546907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9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5759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LAB REPORT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the data produced in the lab, past tense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Conclusion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Analysis of the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Works Cited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Original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notes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644A7B-C640-4B6C-A0DF-5F58DBFBD35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166E22-E96A-4F2B-B136-1863854F0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4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Introduce ratios, laws, processes, specifications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Competition lab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Discuss the competition rules, competition ratio, design strategy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illustrations from the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94AFB3-5406-4F02-8152-577163F4184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886562-81A6-4EBC-BEBA-EEFEBFBE8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9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Language must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terms in the manual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e.g. precision, accuracy, percent accuracy, tolerance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 Maintain clarity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No “about,” “roughly,” “approximately”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7966A3-1C25-4C2E-A509-7293ED90B06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D5F649-3CBC-4FF4-8D41-9018842D4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4191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4624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41914" y="259211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PRESENTED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data from an experiment must be presented in the lab report, not all of it needs to be discussed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46244" y="2407452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EMPHASIZED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These are criteria by which a device passes or fails and need to be discussed to determine the success of the experiment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46244" y="4939784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e.g. Percent accuracy, tolerance, measured distance and angle of deviation, calculated accuracy, precision, averages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WHAT COUNTS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4DBBC-D301-8743-93C5-215FC6C582C0}"/>
              </a:ext>
            </a:extLst>
          </p:cNvPr>
          <p:cNvSpPr txBox="1"/>
          <p:nvPr/>
        </p:nvSpPr>
        <p:spPr>
          <a:xfrm>
            <a:off x="841914" y="4939784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that isn’t useful for the report should be presented but time should not be wasted discussing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F5E89-A3F8-46F1-A185-08F156F538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794956-D970-4B79-9F1F-407359215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4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PARAGRAPHS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825" y="2083021"/>
            <a:ext cx="4811912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Basic 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New topic, new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First sentence introduces subject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567EEE4-6A9D-1B4B-A246-037E42DEA3A9}"/>
              </a:ext>
            </a:extLst>
          </p:cNvPr>
          <p:cNvSpPr txBox="1">
            <a:spLocks/>
          </p:cNvSpPr>
          <p:nvPr/>
        </p:nvSpPr>
        <p:spPr>
          <a:xfrm>
            <a:off x="6096000" y="2083021"/>
            <a:ext cx="5293175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Introduce related topics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 robot’s design considered center of gravity, drivetrain, and wheelbase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Paragraphs on center of gravity, drivetrain, and wheelbase follow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FB6F0-DD42-4D4D-96D2-84CA0D5E8AC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160E81-6B48-4520-8767-61572F231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7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389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Proxima Nova Lt</vt:lpstr>
      <vt:lpstr>Proxima Nova Rg</vt:lpstr>
      <vt:lpstr>Gotham Medium</vt:lpstr>
      <vt:lpstr>Calibri Light</vt:lpstr>
      <vt:lpstr>Arial</vt:lpstr>
      <vt:lpstr>Calibri</vt:lpstr>
      <vt:lpstr>Office Theme</vt:lpstr>
      <vt:lpstr>WRITING AS AN ENGINEER</vt:lpstr>
      <vt:lpstr>THE LAB REPORT IS A STORY</vt:lpstr>
      <vt:lpstr>THE LAB REPORT IS A STORY</vt:lpstr>
      <vt:lpstr>PowerPoint Presentation</vt:lpstr>
      <vt:lpstr>LAB REPORT SECTIONS</vt:lpstr>
      <vt:lpstr>INTRODUCTION</vt:lpstr>
      <vt:lpstr>LANGUAGE</vt:lpstr>
      <vt:lpstr>PowerPoint Presentation</vt:lpstr>
      <vt:lpstr>PARAGRAPHS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28</cp:revision>
  <dcterms:created xsi:type="dcterms:W3CDTF">2019-06-25T23:10:16Z</dcterms:created>
  <dcterms:modified xsi:type="dcterms:W3CDTF">2020-08-02T18:51:04Z</dcterms:modified>
</cp:coreProperties>
</file>