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89" r:id="rId13"/>
    <p:sldId id="280" r:id="rId14"/>
    <p:sldId id="281" r:id="rId15"/>
    <p:sldId id="283" r:id="rId16"/>
    <p:sldId id="28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Proxima Nova Lt" panose="02000506030000020004" charset="0"/>
      <p:regular r:id="rId26"/>
    </p:embeddedFont>
    <p:embeddedFont>
      <p:font typeface="Proxima Nova Rg" panose="020005060300000200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D0CD-DC09-4121-9391-DD191534759F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9616-119C-4C74-95F3-044EBFA8CF17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A76C-045C-45F7-855B-252B71A9C36B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FF1A-878B-4558-B652-6342EC28E2CD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1519-7A99-401C-8476-7A662C431564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72FC-C9B5-425F-8561-82731779E0EC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1ED3-1339-406F-9942-AD4489D6002B}" type="datetime1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D9B-690B-4B5E-BB56-3F71822844EE}" type="datetime1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0A2A-8657-4E52-A4ED-8057BEFD16B6}" type="datetime1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6D6E-7555-40E6-BA87-0DC844495B2D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8340-5EBF-4BFB-9F07-EFAC4FCE2910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F093-1B77-4854-B051-57811D589C5B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APPLICATIONS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6759E-AE9B-4988-B544-B57317DE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293D6-7277-4BC6-A1C8-8844BF1E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1198860"/>
          </a:xfrm>
        </p:spPr>
        <p:txBody>
          <a:bodyPr numCol="2" anchor="ctr">
            <a:norm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latin typeface="Proxima Nova Rg" panose="02000506030000020004" pitchFamily="2" charset="0"/>
              </a:rPr>
              <a:t>TinkerCAD</a:t>
            </a: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60" y="3664984"/>
            <a:ext cx="2143915" cy="237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5C42-3903-43F1-BF1E-9B3CE2EC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Part 1 and 2 will be completed on </a:t>
            </a:r>
            <a:r>
              <a:rPr lang="en-US" dirty="0" err="1">
                <a:solidFill>
                  <a:srgbClr val="FF0000"/>
                </a:solidFill>
                <a:latin typeface="Proxima Nova Lt" panose="02000506030000020004" pitchFamily="50" charset="0"/>
              </a:rPr>
              <a:t>TinkerCAD</a:t>
            </a:r>
            <a:endParaRPr lang="en-US" dirty="0">
              <a:solidFill>
                <a:srgbClr val="FF0000"/>
              </a:solidFill>
              <a:latin typeface="Proxima Nova Lt" panose="02000506030000020004" pitchFamily="50" charset="0"/>
            </a:endParaRP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Proxima Nova Rg" panose="02000506030000020004" pitchFamily="2" charset="0"/>
              </a:rPr>
              <a:t>Charge a capacitor </a:t>
            </a:r>
            <a:endParaRPr lang="en-US" altLang="en-US" dirty="0">
              <a:latin typeface="Proxima Nova Rg" panose="02000506030000020004" pitchFamily="2" charset="0"/>
            </a:endParaRP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Calculate</a:t>
            </a:r>
            <a:r>
              <a:rPr lang="en-US" altLang="en-US" dirty="0">
                <a:latin typeface="Proxima Nova Rg" panose="02000506030000020004" pitchFamily="2" charset="0"/>
              </a:rPr>
              <a:t> power and test the different circuit arrangements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Calculate the power for the solar panels and wind turbines</a:t>
            </a:r>
            <a:endParaRPr lang="en-US" altLang="en-US" sz="2400" dirty="0">
              <a:solidFill>
                <a:srgbClr val="57068C"/>
              </a:solidFill>
              <a:latin typeface="Proxima Nova Rg" panose="02000506030000020004" pitchFamily="2" charset="0"/>
            </a:endParaRP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batteries in parallel </a:t>
            </a:r>
            <a:endParaRPr lang="en-US" altLang="en-US" sz="2400" dirty="0">
              <a:solidFill>
                <a:srgbClr val="57068C"/>
              </a:solidFill>
              <a:latin typeface="Proxima Nova Rg" panose="02000506030000020004" pitchFamily="2" charset="0"/>
            </a:endParaRP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batteries in series </a:t>
            </a:r>
            <a:endParaRPr lang="en-US" altLang="en-US" sz="2400" dirty="0">
              <a:solidFill>
                <a:srgbClr val="57068C"/>
              </a:solidFill>
              <a:latin typeface="Proxima Nova Rg" panose="02000506030000020004" pitchFamily="2" charset="0"/>
            </a:endParaRP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Data Analysis </a:t>
            </a:r>
            <a:endParaRPr lang="en-US" dirty="0">
              <a:solidFill>
                <a:srgbClr val="FF0000"/>
              </a:solidFill>
              <a:latin typeface="Proxima Nova Lt" panose="02000506030000020004" pitchFamily="50" charset="0"/>
            </a:endParaRPr>
          </a:p>
          <a:p>
            <a:pPr marL="342900" indent="-342900" algn="l">
              <a:spcBef>
                <a:spcPts val="5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charset="0"/>
              </a:rPr>
              <a:t>Case Study – Historical Energy Statistics</a:t>
            </a:r>
            <a:endParaRPr lang="en-US" altLang="en-US" b="1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546C8-8403-4CC4-B7E4-3623637F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93465"/>
            <a:ext cx="11063786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Extra Credit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Proxima Nova Lt" panose="02000506030000020004" pitchFamily="50" charset="0"/>
              </a:rPr>
              <a:t>Predict the expected yearly energy consumption of wind and solar power for 2030, 2040, and 2050 utilizing Excel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Proxima Nova Lt" panose="02000506030000020004" pitchFamily="50" charset="0"/>
              </a:rPr>
              <a:t>Must be completed with reasonable justification to lab TA before end of lab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Proxima Nova Lt" panose="02000506030000020004" pitchFamily="50" charset="0"/>
              </a:rPr>
              <a:t>Must be included in team presentation</a:t>
            </a:r>
            <a:endParaRPr lang="en-US" altLang="en-US" dirty="0">
              <a:latin typeface="Proxima Nova Rg" panose="02000506030000020004" charset="0"/>
            </a:endParaRPr>
          </a:p>
          <a:p>
            <a:pPr algn="l">
              <a:lnSpc>
                <a:spcPct val="120000"/>
              </a:lnSpc>
              <a:spcBef>
                <a:spcPct val="20000"/>
              </a:spcBef>
            </a:pPr>
            <a:endParaRPr lang="en-US" altLang="en-US" b="1" dirty="0">
              <a:solidFill>
                <a:srgbClr val="FF0000"/>
              </a:solidFill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F9412-D275-490A-95E4-59BFB73D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Team</a:t>
            </a:r>
            <a:r>
              <a:rPr lang="en-US" dirty="0">
                <a:solidFill>
                  <a:srgbClr val="FF0000"/>
                </a:solidFill>
                <a:latin typeface="Proxima Nova Rg" panose="02000506030000020004" charset="0"/>
              </a:rPr>
              <a:t> </a:t>
            </a:r>
            <a:r>
              <a:rPr lang="en-US" dirty="0">
                <a:latin typeface="Proxima Nova Rg" panose="02000506030000020004" charset="0"/>
              </a:rPr>
              <a:t>lab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</a:t>
            </a:r>
            <a:r>
              <a:rPr lang="en-US" sz="2400" dirty="0" err="1">
                <a:latin typeface="Proxima Nova Rg" panose="02000506030000020004" pitchFamily="2" charset="0"/>
              </a:rPr>
              <a:t>TinkerCAD</a:t>
            </a:r>
            <a:r>
              <a:rPr lang="en-US" sz="2400" dirty="0">
                <a:latin typeface="Proxima Nova Rg" panose="02000506030000020004" pitchFamily="2" charset="0"/>
              </a:rPr>
              <a:t>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and screenshots of all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data analysis graphs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Team presentation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C008E-30F3-44EE-9B61-95A1AABA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charset="0"/>
              </a:rPr>
              <a:t>Take screenshots of the final graphs in Excel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charset="0"/>
              </a:rPr>
              <a:t>Return all unused materials to the TA</a:t>
            </a:r>
            <a:endParaRPr lang="en-US" dirty="0">
              <a:latin typeface="Proxima Nova Rg" panose="0200050603000002000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EBB55-FA1A-4435-9FC3-7D01D357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AC14CE-ED70-45AF-B189-B8CACC2F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4EBC2-21F0-4889-BD78-BEF9050F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power a sustainable energy vehicle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analyze historical trends of renewable energy usage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B666E-C17D-498A-8CBB-87A6FFEC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84775-F318-443B-8AA2-0A79B9E4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156EE-09F2-48ED-A26F-D8B6FE48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2AB07-9FE0-4C59-B55B-329532B7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-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41F59-AAB3-464B-9E91-E366CD5A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EF085-F1A9-41E9-A6F1-BAABB4E8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 rotWithShape="0"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 rotWithShape="0">
                <a:blip r:embed="rId6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9CFA8-CA3B-4222-A6A4-4F4F5D8B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519</Words>
  <Application>Microsoft Office PowerPoint</Application>
  <PresentationFormat>Widescreen</PresentationFormat>
  <Paragraphs>127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Cambria Math</vt:lpstr>
      <vt:lpstr>Proxima Nova Lt</vt:lpstr>
      <vt:lpstr>Gotham Medium</vt:lpstr>
      <vt:lpstr>Proxima Nova Rg</vt:lpstr>
      <vt:lpstr>Calibri</vt:lpstr>
      <vt:lpstr>Calibri Light</vt:lpstr>
      <vt:lpstr>Office Theme</vt:lpstr>
      <vt:lpstr>Bitmap Image</vt:lpstr>
      <vt:lpstr>SUSTAINABLE ENERGY APPLICATIONS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Minh Diep</cp:lastModifiedBy>
  <cp:revision>83</cp:revision>
  <dcterms:created xsi:type="dcterms:W3CDTF">2019-06-25T23:10:16Z</dcterms:created>
  <dcterms:modified xsi:type="dcterms:W3CDTF">2021-03-30T04:20:09Z</dcterms:modified>
</cp:coreProperties>
</file>