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ndex.php/Absence_and_Lateness_Policie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5A1AF-C05B-414E-A47F-187243FC9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3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A91F8-BFB7-42DA-8F37-D1CC2EC8D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F8760-36A5-408A-A478-54E76040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E5C8D0-A387-4EF4-98F2-EF736731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0804F2-DC40-4EE8-A46D-C754EE5E9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B905A6-5E22-4A98-A4CE-45924E791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93AF4F-D39F-4A50-8C62-5026E5FEB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577" y="2381143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5969" y="2502279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2368530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8946" y="2368530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3EA6FF-9A64-4BF9-99AC-30F58B0A95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7B08CD-DC8E-4954-8D3B-39975AF3E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DB9BA8-A2EA-4CF7-9817-6829FC85E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0054C1-D5BF-4EF5-A209-34A2A3A83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10-week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C530FE-2BD0-4EFA-9C0C-689EEB850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B23D6-1F14-46F9-8C89-7423F07FC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11137</TotalTime>
  <Words>337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44</cp:revision>
  <dcterms:created xsi:type="dcterms:W3CDTF">2019-12-03T01:25:29Z</dcterms:created>
  <dcterms:modified xsi:type="dcterms:W3CDTF">2020-08-01T23:45:27Z</dcterms:modified>
</cp:coreProperties>
</file>