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82" r:id="rId3"/>
    <p:sldId id="279" r:id="rId4"/>
    <p:sldId id="280" r:id="rId5"/>
    <p:sldId id="261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5" r:id="rId17"/>
    <p:sldId id="266" r:id="rId18"/>
    <p:sldId id="262" r:id="rId19"/>
    <p:sldId id="281" r:id="rId20"/>
    <p:sldId id="26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Gotham Medium" panose="02000604030000020004" pitchFamily="50" charset="0"/>
      <p:regular r:id="rId29"/>
      <p:italic r:id="rId30"/>
    </p:embeddedFont>
    <p:embeddedFont>
      <p:font typeface="Proxima Nova Lt" panose="02000506030000020004" pitchFamily="50" charset="0"/>
      <p:bold r:id="rId31"/>
    </p:embeddedFont>
    <p:embeddedFont>
      <p:font typeface="Proxima Nova Rg" panose="02000506030000020004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9" y="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E96-6A06-B64F-B4BB-5736A7ED6211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4AF5-2459-6C40-8FF3-CF393C5433ED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3A48-B586-A54C-8431-C45627315A9E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0DC2-9AFC-A047-BE07-4A1FDED0467F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C9E7-029B-AD4E-9F5D-6B99C5733D33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9B79-904C-124F-8968-E1D13C9C48FA}" type="datetime1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B41A9-1B9D-524B-B3AF-CB6037724F03}" type="datetime1">
              <a:rPr lang="en-US" smtClean="0"/>
              <a:t>7/11/2020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CDF1B-A533-664B-BEC4-4BE93186C8F5}" type="datetime1">
              <a:rPr lang="en-US" smtClean="0"/>
              <a:t>7/11/2020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516E-4380-B940-9533-17125BEFF932}" type="datetime1">
              <a:rPr lang="en-US" smtClean="0"/>
              <a:t>7/11/2020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6D64-39DB-6F41-8B77-203562CF92E0}" type="datetime1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6D78-D34A-F048-AB2D-E49F347255FF}" type="datetime1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EB95-1549-544D-B8B2-378C0F506437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31599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 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9289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11201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526" y="1924479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886794" y="5646971"/>
            <a:ext cx="3898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Background information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97" y="2105482"/>
            <a:ext cx="5689419" cy="355588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C46137D-CACA-4518-8FF6-B7AF3814756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BACKGROUND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B2E37-7C94-409A-A058-8677444E89A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8065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1347" y="1890853"/>
            <a:ext cx="537012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290045" y="5681869"/>
            <a:ext cx="2537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" y="2040063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00FCBA9-C7D9-443B-86E1-6BC2AAACF542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MATERIALS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751A7-AAAC-4983-AAFE-F192C955480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6590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435" y="1871943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Pictures of equipment (optional)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290761" y="5736465"/>
            <a:ext cx="2669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29" y="1982708"/>
            <a:ext cx="5997784" cy="37486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00F1B1F-508F-4132-8695-D37B4B1796B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PROCEDURE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54953-C3B1-445E-89AD-71AB295733D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95586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860" y="1481306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28543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549516" y="5667966"/>
            <a:ext cx="3419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580835" y="3974566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All media must have captions!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E4769-C62F-554C-B7E6-78ECA3222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7" y="2077414"/>
            <a:ext cx="5744885" cy="3590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C902418-266E-4617-A1FC-755849131F2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DATA/OBSERVATIONS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55889-A42F-44EF-B1F9-E30AD0263FC8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5648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83" y="1888649"/>
            <a:ext cx="5253942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Compare results to expectations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7267" y="5736465"/>
            <a:ext cx="2462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25" y="2008402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BB37A5-BCC6-41CD-B5E8-0DD0732A8088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RESULTS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237C7B-8B05-40B8-9F31-DD4AD0F00AC0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96521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297" y="2023798"/>
            <a:ext cx="538770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043711" y="5710612"/>
            <a:ext cx="27574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5" y="2094775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1BBFBF-4EBB-4B9C-A063-A8D072B6468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CONCLUSION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FDA398-D52F-4113-A6B5-5D5E7D036C1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7683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2922" y="1880706"/>
            <a:ext cx="3975026" cy="397502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3585" y="1996260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899455" y="2936664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dirty="0">
                <a:latin typeface="Proxima Nova Lt" panose="02000506030000020004" pitchFamily="50" charset="0"/>
              </a:rPr>
              <a:t>PROFESSIONAL &amp; READABLE</a:t>
            </a:r>
            <a:endParaRPr lang="en-US" sz="48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F12FD2-1736-414D-B014-F16D9303E46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764CB6-0C04-4850-B163-81EBE66C526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6832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476" y="1991639"/>
            <a:ext cx="6444192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5 lines per slide, 5 words per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59" y="1921188"/>
            <a:ext cx="3627809" cy="36351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7221858" y="5554499"/>
            <a:ext cx="3627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VectorStock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48A394-7E23-446E-A2B5-D619841AF9C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C45B71-6727-44F1-9FB3-5DE7E0C8AE7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23109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3" y="2005002"/>
            <a:ext cx="5615478" cy="37436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4940" y="2035042"/>
            <a:ext cx="555848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Speak loudly and slowly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Eye contact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Stay calm and keep presenting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390562" y="574865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A76DB3-E02C-4488-898C-BACA64E7E9E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PHYSICAL DELIVERY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386520-39B2-4FF2-80D4-21A1AD53F6C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312" y="1699360"/>
            <a:ext cx="10157024" cy="4274639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Bring extra copy of presentation on USB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Be prepared to present without slideshow</a:t>
            </a:r>
            <a:endParaRPr lang="en-US" sz="10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121947" y="3023663"/>
            <a:ext cx="3549859" cy="2924909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Etiquette infractions result in loss of points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92FDE25-52F7-4929-BCBE-C33E6340B7A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CLASSROOM PREPARATION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2DA822-BA4F-4C66-8385-2847E2801DF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0037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&amp; Etiquette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21577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4752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559" y="1959342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Post-presentation feedback from Professor, WC,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DA7717E-797A-446F-BFB2-1B2E964BDCE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9E684-68E9-41A2-8ABB-DEB4C45579B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70269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latin typeface="Proxima Nova Rg" panose="02000506030000020004" pitchFamily="2" charset="0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EG1003 website at </a:t>
            </a:r>
            <a:r>
              <a:rPr lang="en-US" dirty="0">
                <a:latin typeface="Proxima Nova Lt" panose="02000506030000020004" pitchFamily="50" charset="0"/>
              </a:rPr>
              <a:t>11:59pm</a:t>
            </a:r>
            <a:r>
              <a:rPr lang="en-US" dirty="0">
                <a:latin typeface="Proxima Nova Rg" panose="02000506030000020004" pitchFamily="2" charset="0"/>
              </a:rPr>
              <a:t>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6096000" y="5512182"/>
            <a:ext cx="55318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In-class printout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8F5112-5AF3-B64B-BF9B-2313ACBB0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0147"/>
            <a:ext cx="5531893" cy="32641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3607849-35E2-479E-9665-5483DBA2ACB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03727C-3AFF-48A1-89A0-DE4B185638E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360802"/>
            <a:ext cx="9835485" cy="3362330"/>
          </a:xfrm>
        </p:spPr>
        <p:txBody>
          <a:bodyPr numCol="2" anchor="ctr">
            <a:norm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Overview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2468244" y="1664663"/>
            <a:ext cx="7255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ALWAYS use this order!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FDC06C-6698-4267-B42F-AA6C0F78C92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PRESENTATION FORMAT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6EB14-E34D-4159-9F25-9C240068153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20" y="1957071"/>
            <a:ext cx="493825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359852" y="5519421"/>
            <a:ext cx="2565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50" y="2068340"/>
            <a:ext cx="5521730" cy="34510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7207E31-455D-433C-B0C3-A4E783ADCE91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TITLE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4B299C-CE25-4EBD-9523-E76AD5CEDF6B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446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808" y="1957071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Same overview slide/order for all presentations!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743013" y="5546913"/>
            <a:ext cx="3058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3: Overview slide sample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AA5059-FCE2-6142-B203-B127B4756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5" y="2165619"/>
            <a:ext cx="5372389" cy="3357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981B537-DD64-437B-BDDE-519F852193A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OVERVIEW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1BA72-ABCC-4E7E-A06C-B72FCB44406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639" y="1877304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010529" y="5627937"/>
            <a:ext cx="3829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34" y="2013832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E58656-3DFC-4A0D-9EC3-61715A3D3F03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EXPERIMENTAL OBJECTIVE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E8549-5B06-4E99-9155-1BFD07426933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732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784" y="2035042"/>
            <a:ext cx="5383333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Relevance &amp; real-life applications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Importance of topics in engineering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886306" y="5661098"/>
            <a:ext cx="2816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2" y="1981756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55441D8-D93E-4B07-8759-318DEE36602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INTRODUCTION SLIDE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5D4C21-DC6C-4471-B3B5-0CF7E127F47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58033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itation Lab Presentations Presentation" id="{D7C52F06-52FC-3A42-B79C-2B24981F446D}" vid="{354F33EB-72BE-C747-98C0-BCE9D29062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614</Words>
  <Application>Microsoft Office PowerPoint</Application>
  <PresentationFormat>Widescreen</PresentationFormat>
  <Paragraphs>157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Gotham Medium</vt:lpstr>
      <vt:lpstr>Proxima Nova Rg</vt:lpstr>
      <vt:lpstr>Proxima Nova Lt</vt:lpstr>
      <vt:lpstr>Calibri Light</vt:lpstr>
      <vt:lpstr>Office Theme</vt:lpstr>
      <vt:lpstr>HOW TO GIVE A RECITATION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LAB PRESENTATION</dc:title>
  <dc:creator>Brooke Mitchell</dc:creator>
  <cp:lastModifiedBy>Amanda Zhou</cp:lastModifiedBy>
  <cp:revision>28</cp:revision>
  <dcterms:created xsi:type="dcterms:W3CDTF">2019-12-02T03:19:03Z</dcterms:created>
  <dcterms:modified xsi:type="dcterms:W3CDTF">2020-07-11T18:15:29Z</dcterms:modified>
</cp:coreProperties>
</file>