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79" r:id="rId5"/>
    <p:sldId id="280" r:id="rId6"/>
    <p:sldId id="261" r:id="rId7"/>
    <p:sldId id="282" r:id="rId8"/>
    <p:sldId id="267" r:id="rId9"/>
    <p:sldId id="269" r:id="rId10"/>
    <p:sldId id="283" r:id="rId11"/>
    <p:sldId id="284" r:id="rId12"/>
    <p:sldId id="270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</dgm:pt>
    <dgm:pt modelId="{0054F6F2-34BE-9F4D-895E-BCFC2AC29A03}" type="pres">
      <dgm:prSet presAssocID="{CE979C59-C26A-4F43-8241-F1CFA032BE0A}" presName="gear1srcNode" presStyleLbl="node1" presStyleIdx="0" presStyleCnt="3"/>
      <dgm:spPr/>
    </dgm:pt>
    <dgm:pt modelId="{F637F0FD-AFB6-E04E-B6BA-D86B6F1A7146}" type="pres">
      <dgm:prSet presAssocID="{CE979C59-C26A-4F43-8241-F1CFA032BE0A}" presName="gear1dstNode" presStyleLbl="node1" presStyleIdx="0" presStyleCnt="3"/>
      <dgm:spPr/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8725D0-88BD-2C4C-9C5C-3A8F029F6DB7}" type="pres">
      <dgm:prSet presAssocID="{C45FFE65-B53D-0441-837D-9F0AB8754E82}" presName="gear2srcNode" presStyleLbl="node1" presStyleIdx="1" presStyleCnt="3"/>
      <dgm:spPr/>
    </dgm:pt>
    <dgm:pt modelId="{4F507C16-C74B-E945-B875-5AB548B7CD09}" type="pres">
      <dgm:prSet presAssocID="{C45FFE65-B53D-0441-837D-9F0AB8754E82}" presName="gear2dstNode" presStyleLbl="node1" presStyleIdx="1" presStyleCnt="3"/>
      <dgm:spPr/>
    </dgm:pt>
    <dgm:pt modelId="{F5A54233-19F8-334C-8A9A-4FD45C4DA4F6}" type="pres">
      <dgm:prSet presAssocID="{D35A6031-A5EA-B048-BA90-CB4FFAFFE375}" presName="gear3" presStyleLbl="node1" presStyleIdx="2" presStyleCnt="3"/>
      <dgm:spPr/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C27B90-5DC4-F64D-9B2C-F600000186A2}" type="pres">
      <dgm:prSet presAssocID="{D35A6031-A5EA-B048-BA90-CB4FFAFFE375}" presName="gear3srcNode" presStyleLbl="node1" presStyleIdx="2" presStyleCnt="3"/>
      <dgm:spPr/>
    </dgm:pt>
    <dgm:pt modelId="{4700E45A-94EA-BE4C-A202-A01816B83A6E}" type="pres">
      <dgm:prSet presAssocID="{D35A6031-A5EA-B048-BA90-CB4FFAFFE375}" presName="gear3dstNode" presStyleLbl="node1" presStyleIdx="2" presStyleCnt="3"/>
      <dgm:spPr/>
    </dgm:pt>
    <dgm:pt modelId="{04F1D3CB-97CC-BC41-B85C-09FE9CA2DFEA}" type="pres">
      <dgm:prSet presAssocID="{B3D85617-CC02-774F-A896-86EAF9CDAB28}" presName="connector1" presStyleLbl="sibTrans2D1" presStyleIdx="0" presStyleCnt="3"/>
      <dgm:spPr/>
    </dgm:pt>
    <dgm:pt modelId="{DC8A9061-2B70-F146-9091-FA1B657B9D1E}" type="pres">
      <dgm:prSet presAssocID="{64A020B2-806B-FF49-8B58-C9ADEE85D3EF}" presName="connector2" presStyleLbl="sibTrans2D1" presStyleIdx="1" presStyleCnt="3"/>
      <dgm:spPr/>
    </dgm:pt>
    <dgm:pt modelId="{5B4F8219-D73A-FF47-B30B-EA680D61FC3C}" type="pres">
      <dgm:prSet presAssocID="{DB714EA9-C54B-6243-AC1E-5FE9B766CC94}" presName="connector3" presStyleLbl="sibTrans2D1" presStyleIdx="2" presStyleCnt="3"/>
      <dgm:spPr/>
    </dgm:pt>
  </dgm:ptLst>
  <dgm:cxnLst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ndex.php/Absence_and_Lateness_Polici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</a:t>
            </a:r>
            <a:r>
              <a:rPr lang="en-US">
                <a:latin typeface="Proxima Nova Rg" panose="02000506030000020004" pitchFamily="2" charset="0"/>
              </a:rPr>
              <a:t>RECITATION 0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D7FAEB-29B7-48C2-B19B-AB449A25E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722446"/>
            <a:ext cx="730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Notify </a:t>
            </a:r>
            <a:r>
              <a:rPr lang="en-US" sz="2400" dirty="0">
                <a:latin typeface="Proxima Nova Lt" panose="02000506030000020004" pitchFamily="50" charset="0"/>
              </a:rPr>
              <a:t>Professor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</a:t>
            </a:r>
            <a:r>
              <a:rPr lang="en-US" sz="2400" dirty="0">
                <a:latin typeface="Proxima Nova Lt" panose="02000506030000020004" pitchFamily="50" charset="0"/>
              </a:rPr>
              <a:t>Recitation TA</a:t>
            </a:r>
            <a:r>
              <a:rPr lang="en-US" sz="2400" dirty="0">
                <a:latin typeface="Proxima Nova Rg" panose="02000506030000020004" pitchFamily="2" charset="0"/>
              </a:rPr>
              <a:t> in advance of absence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1789471" y="5702759"/>
            <a:ext cx="8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400" dirty="0">
                <a:latin typeface="Proxima Nova Lt" panose="02000506030000020004" pitchFamily="50" charset="0"/>
                <a:hlinkClick r:id="rId3"/>
              </a:rPr>
              <a:t>EG1003 Manual</a:t>
            </a:r>
            <a:r>
              <a:rPr lang="en-US" sz="24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DD40C9-46A2-4F64-819A-9C83B05E81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2316"/>
              </p:ext>
            </p:extLst>
          </p:nvPr>
        </p:nvGraphicFramePr>
        <p:xfrm>
          <a:off x="234042" y="233729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8A2365-93F8-4C02-8F15-8B9C21F3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965889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B2E898-07E7-4016-A407-2E9D6406B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70E804-A826-40AE-9603-3B350B85F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7FF9EE-5DCF-45D9-B50C-989356740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technical skills</a:t>
            </a:r>
            <a:r>
              <a:rPr lang="en-US" b="1" dirty="0">
                <a:latin typeface="Proxima Nova Rg" panose="02000506030000020004" pitchFamily="2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3592040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009805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2272992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E4FB-A294-4BEE-98BD-DBE5E9B7072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972BF4-FA2A-457D-BCED-2B43DDAE3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577" y="2228741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5969" y="2349877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0" y="2216128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08946" y="2216128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333351"/>
            <a:ext cx="274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329047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2A036-0AF4-4E09-80EB-9B6B944B218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999B08-0C74-4F36-AAA7-C8B2E8A4F6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473DA-69D4-44FC-BBDC-69F0938CCD8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9C4981-E571-4F03-AFDD-348C3AA3837F}"/>
              </a:ext>
            </a:extLst>
          </p:cNvPr>
          <p:cNvSpPr/>
          <p:nvPr/>
        </p:nvSpPr>
        <p:spPr>
          <a:xfrm>
            <a:off x="5878286" y="2767454"/>
            <a:ext cx="5907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 scanned during first five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be late!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340022-E00B-4F00-B3B5-FF712FE73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9F662-F7DE-4DE6-ADA0-2E45D29AF49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26880E-00A5-44EE-9722-7AC891E47368}"/>
              </a:ext>
            </a:extLst>
          </p:cNvPr>
          <p:cNvSpPr/>
          <p:nvPr/>
        </p:nvSpPr>
        <p:spPr>
          <a:xfrm>
            <a:off x="829266" y="2196083"/>
            <a:ext cx="10798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lab groups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lab report due at </a:t>
            </a:r>
            <a:r>
              <a:rPr lang="en-US" sz="2400" dirty="0">
                <a:latin typeface="Proxima Nova Lt" panose="02000506030000020004" pitchFamily="50" charset="0"/>
              </a:rPr>
              <a:t>11:59 pm </a:t>
            </a:r>
            <a:r>
              <a:rPr lang="en-US" sz="2400" dirty="0">
                <a:latin typeface="Proxima Nova Rg" panose="02000506030000020004" pitchFamily="2" charset="0"/>
              </a:rPr>
              <a:t>on night before the next lab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quiz (first 10 minutes only)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Lecture material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Makeup labs requested on EG1003 website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9D3D28-3EC4-4681-A3AF-79759404A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682633" y="2393029"/>
            <a:ext cx="871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C85FD-9F59-4749-BB80-CA1B38E206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22847-73F6-495B-B650-9CFE06F8E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3006052"/>
            <a:ext cx="5531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6-week project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info to come in a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separate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5AD5F-BA1E-48DC-BFDE-11F2FF469C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1E8F2F-0B10-4BE8-9B9B-4F9896E4B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857604"/>
            <a:ext cx="11102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in first five minutes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extensions on quiz time for tardiness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doors shut 30 minutes into class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Door shuts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30B1-6D78-4FA2-86FC-DEA7485B1F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05CBAD-E3D9-419E-8B65-3FB7E39EB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11056</TotalTime>
  <Words>343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1_Office Theme</vt:lpstr>
      <vt:lpstr>INTRODUCTION TO EG1003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53</cp:revision>
  <dcterms:created xsi:type="dcterms:W3CDTF">2019-12-03T01:25:29Z</dcterms:created>
  <dcterms:modified xsi:type="dcterms:W3CDTF">2020-08-01T23:46:22Z</dcterms:modified>
</cp:coreProperties>
</file>