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69" r:id="rId3"/>
    <p:sldId id="272" r:id="rId4"/>
    <p:sldId id="273" r:id="rId5"/>
    <p:sldId id="271" r:id="rId6"/>
    <p:sldId id="266" r:id="rId7"/>
    <p:sldId id="275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roxima Nova Rg" panose="02000506030000020004" pitchFamily="2" charset="0"/>
      <p:regular r:id="rId14"/>
    </p:embeddedFont>
    <p:embeddedFont>
      <p:font typeface="Gotham Book" pitchFamily="50" charset="0"/>
      <p:regular r:id="rId15"/>
      <p:italic r:id="rId16"/>
    </p:embeddedFont>
    <p:embeddedFont>
      <p:font typeface="Proxima Nova Lt" panose="02000506030000020004" charset="0"/>
      <p:regular r:id="rId17"/>
      <p:bold r:id="rId18"/>
    </p:embeddedFont>
    <p:embeddedFont>
      <p:font typeface="Gotham Medium" pitchFamily="50" charset="0"/>
      <p:regular r:id="rId19"/>
      <p: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1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commentAuthors" Target="commentAuthor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9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7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5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4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7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59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51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55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31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6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+mj-ea"/>
                <a:cs typeface="Arial"/>
                <a:sym typeface="Arial"/>
              </a:rPr>
              <a:pPr/>
              <a:t>9/3/2022</a:t>
            </a:fld>
            <a:endParaRPr lang="en-US">
              <a:solidFill>
                <a:prstClr val="black">
                  <a:tint val="75000"/>
                </a:prstClr>
              </a:solidFill>
              <a:ea typeface="+mj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ea typeface="+mj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  <a:ea typeface="+mj-ea"/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j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42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 PROFESSIONAL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EG1004 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|  RECITATION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11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0815" y="5071952"/>
            <a:ext cx="7826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</a:rPr>
              <a:t>Content for this presentation is borrowed from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Poe, Mya. (2019) Beyond the Data Dump: Telling a Good Story with Data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55BA937-03B9-4F71-B10F-A05384181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VALUES OF PROFESSIONAL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460" y="2058955"/>
            <a:ext cx="10581564" cy="3917892"/>
          </a:xfrm>
        </p:spPr>
        <p:txBody>
          <a:bodyPr anchor="ctr"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Objectivity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Present results and possible interpretations 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Empirical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Data-driven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decisions &amp; judgement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“On the shoulders . . .”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Cite to show due diligence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Peer review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Process of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expert review &amp; community acceptance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5FF6558-F2C8-4904-BDDF-D60B3C45F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HOW DO PROFESSIONALS THINK WITH DATA?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and classroom contexts have a “right” answer most of the time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Reality does not hav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e a right answer, but a qualified judgement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What might you do with the existing data? </a:t>
            </a:r>
          </a:p>
          <a:p>
            <a:pPr marL="800100" lvl="1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What other data might you want?</a:t>
            </a:r>
          </a:p>
          <a:p>
            <a:pPr marL="800100" lvl="1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What ethical considerations might arise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from these data? 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9A868CD-1889-4CE1-AEF5-CF9E9A188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STORYBOARDING WITH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060" y="1923350"/>
            <a:ext cx="9552640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Organize data &amp; locate trends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Create &amp; select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figures that best represent trends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Write 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bullet points for each figure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Integrate figures into “storyboard”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Assess how each figure contributes to the </a:t>
            </a: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narrative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Revise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figures &amp; bullet points to focus on the major theme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Add &amp; remove figures to effectively communicate your idea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Finalize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E0C1F1-CC54-460F-91E1-43CE8BCFE61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F64874B-759B-4A66-8175-1223F937F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2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2C1E06-B0DA-B449-8D1B-7112BD7B4E27}"/>
              </a:ext>
            </a:extLst>
          </p:cNvPr>
          <p:cNvSpPr/>
          <p:nvPr/>
        </p:nvSpPr>
        <p:spPr>
          <a:xfrm>
            <a:off x="78857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00A085-C2DF-B746-B395-934BAB5238E0}"/>
              </a:ext>
            </a:extLst>
          </p:cNvPr>
          <p:cNvSpPr/>
          <p:nvPr/>
        </p:nvSpPr>
        <p:spPr>
          <a:xfrm>
            <a:off x="6292904" y="2211077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19D-86DD-ED4C-AED4-735370B66BDE}"/>
              </a:ext>
            </a:extLst>
          </p:cNvPr>
          <p:cNvSpPr txBox="1"/>
          <p:nvPr/>
        </p:nvSpPr>
        <p:spPr>
          <a:xfrm>
            <a:off x="788574" y="2422813"/>
            <a:ext cx="505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ARTIFACT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14990D-779D-1241-89BF-605B50527F4D}"/>
              </a:ext>
            </a:extLst>
          </p:cNvPr>
          <p:cNvSpPr txBox="1"/>
          <p:nvPr/>
        </p:nvSpPr>
        <p:spPr>
          <a:xfrm>
            <a:off x="6292904" y="2428515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DATA AS EVIDENCE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Once data is selected and transformed, it becomes evidence that can be used to answer 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82A097-A461-EB42-9B5B-90E1275ADDBB}"/>
              </a:ext>
            </a:extLst>
          </p:cNvPr>
          <p:cNvSpPr txBox="1"/>
          <p:nvPr/>
        </p:nvSpPr>
        <p:spPr>
          <a:xfrm>
            <a:off x="605304" y="4954277"/>
            <a:ext cx="542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 by itself is just numbers on a page or dots on a plot, they have no meaning until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they are interpreted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6DD91-156F-594B-B28F-A412D3CEF9BD}"/>
              </a:ext>
            </a:extLst>
          </p:cNvPr>
          <p:cNvSpPr txBox="1"/>
          <p:nvPr/>
        </p:nvSpPr>
        <p:spPr>
          <a:xfrm>
            <a:off x="6292904" y="4952356"/>
            <a:ext cx="50560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Questions get answered when data is processed and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analyzed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ARTIFACT vs. EVIDENCE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08F8A0-121A-4347-B103-66116CE8293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CC5B2B-77C6-459C-B74D-9010A818B4A1}"/>
              </a:ext>
            </a:extLst>
          </p:cNvPr>
          <p:cNvSpPr/>
          <p:nvPr/>
        </p:nvSpPr>
        <p:spPr>
          <a:xfrm>
            <a:off x="788574" y="3316552"/>
            <a:ext cx="5056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When data is collected, it is the artifact of questions asked, nothing is answered yet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FF02A1A-462B-4F9A-87B0-7C5BD3F2E9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00954" y="5809754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Proxima Nova Lt" panose="02000506030000020004" pitchFamily="50" charset="0"/>
                <a:ea typeface="+mj-ea"/>
                <a:cs typeface="Arial"/>
                <a:sym typeface="Arial"/>
              </a:rPr>
              <a:t>5</a:t>
            </a:r>
            <a:endParaRPr lang="en-US" sz="1600" dirty="0">
              <a:solidFill>
                <a:prstClr val="black"/>
              </a:solidFill>
              <a:latin typeface="Proxima Nova Lt" panose="02000506030000020004" pitchFamily="50" charset="0"/>
              <a:ea typeface="+mj-ea"/>
              <a:cs typeface="Arial"/>
              <a:sym typeface="Arial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23CC69-FAF0-4932-8406-FCAF18619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286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Proxima Nova Rg</vt:lpstr>
      <vt:lpstr>Gotham Book</vt:lpstr>
      <vt:lpstr>Proxima Nova Lt</vt:lpstr>
      <vt:lpstr>Gotham Medium</vt:lpstr>
      <vt:lpstr>Calibri Light</vt:lpstr>
      <vt:lpstr>Arial</vt:lpstr>
      <vt:lpstr>Office Theme</vt:lpstr>
      <vt:lpstr>1_Office Theme</vt:lpstr>
      <vt:lpstr>WRITING AS A PROFESSIONAL</vt:lpstr>
      <vt:lpstr>VALUES OF PROFESSIONAL WRITING</vt:lpstr>
      <vt:lpstr>HOW DO PROFESSIONALS THINK WITH DATA?</vt:lpstr>
      <vt:lpstr>STORYBOARDING WITH DATA</vt:lpstr>
      <vt:lpstr>PowerPoint Presentation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29</cp:revision>
  <dcterms:created xsi:type="dcterms:W3CDTF">2019-06-25T23:10:16Z</dcterms:created>
  <dcterms:modified xsi:type="dcterms:W3CDTF">2022-09-03T06:07:16Z</dcterms:modified>
</cp:coreProperties>
</file>