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7" r:id="rId6"/>
    <p:sldId id="269" r:id="rId7"/>
    <p:sldId id="270" r:id="rId8"/>
    <p:sldId id="271" r:id="rId9"/>
    <p:sldId id="266" r:id="rId10"/>
    <p:sldId id="273" r:id="rId11"/>
    <p:sldId id="274" r:id="rId12"/>
    <p:sldId id="268" r:id="rId13"/>
    <p:sldId id="276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Gotham Medium" panose="02000604030000020004" pitchFamily="50" charset="0"/>
      <p:regular r:id="rId22"/>
      <p:italic r:id="rId23"/>
    </p:embeddedFont>
    <p:embeddedFont>
      <p:font typeface="Proxima Nova Lt" panose="02000506030000020004" pitchFamily="50" charset="0"/>
      <p:bold r:id="rId24"/>
    </p:embeddedFont>
    <p:embeddedFont>
      <p:font typeface="Proxima Nova Rg" panose="02000506030000020004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9/97/Report_Template.pdf" TargetMode="External"/><Relationship Id="rId2" Type="http://schemas.openxmlformats.org/officeDocument/2006/relationships/hyperlink" Target="https://manual.eg.poly.edu/images/7/76/Presentation_Templat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thingiverse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manual.eg.poly.edu/images/c/ce/Excel_Template.xls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SOFTWARE FOR 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ENGINEERS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1A &amp; 1C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3F8DDA-128C-4C2C-AD25-76018F66B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73842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PowerPoint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Recreate the </a:t>
            </a:r>
            <a:r>
              <a:rPr lang="en-US" sz="2400" dirty="0">
                <a:latin typeface="Proxima Nova Rg" panose="02000506030000020004" pitchFamily="2" charset="0"/>
                <a:hlinkClick r:id="rId2"/>
              </a:rPr>
              <a:t>Lab Presentation Template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Word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Recreate the </a:t>
            </a:r>
            <a:r>
              <a:rPr lang="en-US" sz="2400" dirty="0">
                <a:latin typeface="Proxima Nova Rg" panose="02000506030000020004" pitchFamily="2" charset="0"/>
                <a:hlinkClick r:id="rId3"/>
              </a:rPr>
              <a:t>Lab Report Template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Match the given templates accurately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Attention to detail is a critical skill for engineers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6557291" y="5685943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Lab Report Template to Recreate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2A7E79-8928-492D-A784-F0355A2DBC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503" y="2080731"/>
            <a:ext cx="2657544" cy="343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993046-AE15-416A-B3B8-836314FDF6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65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422" y="1923350"/>
            <a:ext cx="6738184" cy="4125543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</a:t>
            </a:r>
            <a:r>
              <a:rPr lang="en-US" dirty="0">
                <a:latin typeface="Proxima Nova Lt" panose="02000506030000020004" pitchFamily="50" charset="0"/>
              </a:rPr>
              <a:t>Lab 1C – Introduction to 3D 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Fusion 360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 the manual tutorial to create an NYU keychain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Save as STL file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Cura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Setup the keychain model to be 3D printed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Save as GCODE file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If time permits, explore </a:t>
            </a:r>
            <a:r>
              <a:rPr lang="en-US" dirty="0">
                <a:latin typeface="Proxima Nova Rg" panose="02000506030000020004" pitchFamily="2" charset="0"/>
                <a:hlinkClick r:id="rId2"/>
              </a:rPr>
              <a:t>Thingiverse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7219476" y="4723519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NYU Keychain to Design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E35C3D-4089-4040-83A0-106BAD6887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8815" r="97" b="6725"/>
          <a:stretch/>
        </p:blipFill>
        <p:spPr>
          <a:xfrm>
            <a:off x="7692216" y="2932960"/>
            <a:ext cx="3870362" cy="1790559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98C336-1F8E-4541-B77A-507C5AB8B6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2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lab report </a:t>
            </a:r>
            <a:r>
              <a:rPr lang="en-US" dirty="0">
                <a:latin typeface="Proxima Nova Rg" panose="02000506030000020004" pitchFamily="2" charset="0"/>
              </a:rPr>
              <a:t>for Lab 1A or Lab 1C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There </a:t>
            </a:r>
            <a:r>
              <a:rPr lang="en-US" sz="2400" dirty="0">
                <a:latin typeface="Proxima Nova Lt" panose="02000506030000020004" pitchFamily="50" charset="0"/>
              </a:rPr>
              <a:t>will</a:t>
            </a:r>
            <a:r>
              <a:rPr lang="en-US" sz="2400" dirty="0">
                <a:latin typeface="Proxima Nova Rg" panose="02000506030000020004" pitchFamily="2" charset="0"/>
              </a:rPr>
              <a:t> be a lab report for Lab 1B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presentation</a:t>
            </a:r>
            <a:r>
              <a:rPr lang="en-US" dirty="0">
                <a:latin typeface="Proxima Nova Rg" panose="02000506030000020004" pitchFamily="2" charset="0"/>
              </a:rPr>
              <a:t> for Lab 1A or 1C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 </a:t>
            </a:r>
            <a:r>
              <a:rPr lang="en-US" dirty="0">
                <a:latin typeface="Proxima Nova Lt" panose="02000506030000020004" pitchFamily="50" charset="0"/>
              </a:rPr>
              <a:t>GCODE </a:t>
            </a:r>
            <a:r>
              <a:rPr lang="en-US" dirty="0">
                <a:latin typeface="Proxima Nova Rg" panose="02000506030000020004" pitchFamily="2" charset="0"/>
              </a:rPr>
              <a:t>file on the EG1003 website (eg.poly.edu)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Due at 11:59 PM the night before Lab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6DCD01-78FE-4BC2-825A-AC4748C2E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00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students must attempt to use the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TAs are always available for assistance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Copy and paste all figures and tables as pictures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Must submit a GCODE file to the EG1003 website before next 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need to submit Word, PowerPoint, or Excel files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the EG1003 student manual (manual.eg.poly.edu) for lab instructions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3402E2-D279-4127-AFB6-79EB782FA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28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263C6C-ACED-4E86-83A1-FEDF0D2FB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3056709"/>
            <a:ext cx="0" cy="18288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738404B-B916-4CFF-8263-A681395CD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3" y="2465975"/>
            <a:ext cx="5578295" cy="303503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C577EF3-214B-4A1A-AE2A-FB206635359A}"/>
              </a:ext>
            </a:extLst>
          </p:cNvPr>
          <p:cNvSpPr/>
          <p:nvPr/>
        </p:nvSpPr>
        <p:spPr>
          <a:xfrm>
            <a:off x="5888718" y="5503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Fusion 360 Courtesy of Autodesk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D6C1B5-3056-432F-8C98-2DDAEA3D8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482428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Familiarization with software relevant to this course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Explore software tools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PowerPoint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Excel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Fusion 360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50205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Software Icons Courtesy of AppRecs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1" name="Picture 10" descr="http://screenshots.en.sftcdn.net/blog/en/2013/01/office-2013-onehome-white.jpg">
            <a:extLst>
              <a:ext uri="{FF2B5EF4-FFF2-40B4-BE49-F238E27FC236}">
                <a16:creationId xmlns:a16="http://schemas.microsoft.com/office/drawing/2014/main" id="{5C3FCDD1-CC48-4D01-B250-24E14EA28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58187"/>
          <a:stretch/>
        </p:blipFill>
        <p:spPr bwMode="auto">
          <a:xfrm>
            <a:off x="7051634" y="2267675"/>
            <a:ext cx="3487783" cy="11163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CCC8562-69C5-4956-A98A-2A05D6470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65" y="3676626"/>
            <a:ext cx="1747520" cy="1747520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B8F90C-947A-4926-A23F-7AB6E6B3B9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Excel or Google Sheets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Spreadsheet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tables, charts, graphs, data analysis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Word or Google Documents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Word processing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lab reports, proposals, documents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Microsoft PowerPoint or Google Slides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Professional presentation 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CF4E7D-3B49-4306-B447-7B699F3D4F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" b="10245"/>
          <a:stretch/>
        </p:blipFill>
        <p:spPr>
          <a:xfrm>
            <a:off x="7981590" y="2035042"/>
            <a:ext cx="3391543" cy="1819243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E5A8F7-C03C-446A-9A52-C8EA489182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10788" r="28249" b="50000"/>
          <a:stretch/>
        </p:blipFill>
        <p:spPr>
          <a:xfrm>
            <a:off x="7981590" y="4006630"/>
            <a:ext cx="3391543" cy="11400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FC7535-A595-4CE5-B0E5-4FCF6C50A9EB}"/>
              </a:ext>
            </a:extLst>
          </p:cNvPr>
          <p:cNvSpPr/>
          <p:nvPr/>
        </p:nvSpPr>
        <p:spPr>
          <a:xfrm>
            <a:off x="7099753" y="52171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G Suite (Top) and Microsoft Office (Bottom)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 Courtesy of UNC Charlotte and Softpedia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BCA268-27E5-4BD7-8638-C4637F6C0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WORD AND POWERPOINT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5B3003-E572-4EC2-90E1-9686B3A78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14" y="2081410"/>
            <a:ext cx="6080945" cy="3420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D6267E-BA4B-42D6-BDA6-EA54254AB7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83" y="1960359"/>
            <a:ext cx="2855055" cy="3694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2695302" y="5792033"/>
            <a:ext cx="6801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Examples of Word (Left) and PowerPoint (Right)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D14BEB-8290-4049-82EE-8FBD45D454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EXCEL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3518393" y="555760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Example of Excel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5A4C8-EB8D-4C1F-831E-D55770023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2" y="2164227"/>
            <a:ext cx="7551448" cy="2273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8D12CA-2882-48A5-AB3E-88B94F369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052"/>
            <a:ext cx="5613132" cy="239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A218B7-9A4A-40E7-80C6-F54B1ABB30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1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716272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Fusion 3</a:t>
            </a:r>
            <a:r>
              <a:rPr lang="en-US" dirty="0">
                <a:latin typeface="Proxima Nova Lt" panose="02000506030000020004" pitchFamily="50" charset="0"/>
              </a:rPr>
              <a:t>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Computer-aided design (CAD)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Creates 3D drawings of engineering designs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Also used for CAM, rendering, simulation, etc.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3D printing </a:t>
            </a:r>
            <a:r>
              <a:rPr lang="en-US" dirty="0">
                <a:latin typeface="Proxima Nova Rg" panose="02000506030000020004" pitchFamily="2" charset="0"/>
              </a:rPr>
              <a:t>– allows for rapid prototyping and onsite manufacturing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Cura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3D printing preparation application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FC7535-A595-4CE5-B0E5-4FCF6C50A9EB}"/>
              </a:ext>
            </a:extLst>
          </p:cNvPr>
          <p:cNvSpPr/>
          <p:nvPr/>
        </p:nvSpPr>
        <p:spPr>
          <a:xfrm>
            <a:off x="7472708" y="5240143"/>
            <a:ext cx="4436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Fusion 360 (Left) and </a:t>
            </a:r>
            <a:r>
              <a:rPr lang="en-US" sz="1600" dirty="0" err="1">
                <a:latin typeface="Proxima Nova Rg" panose="02000506030000020004" pitchFamily="2" charset="0"/>
              </a:rPr>
              <a:t>Cura</a:t>
            </a:r>
            <a:r>
              <a:rPr lang="en-US" sz="1600" dirty="0">
                <a:latin typeface="Proxima Nova Rg" panose="02000506030000020004" pitchFamily="2" charset="0"/>
              </a:rPr>
              <a:t> (Right) Courtesy of AppRecs and Wikipedia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F486A69-6131-4D67-A879-477F30A788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1663"/>
          <a:stretch/>
        </p:blipFill>
        <p:spPr>
          <a:xfrm>
            <a:off x="9624959" y="3559521"/>
            <a:ext cx="2113378" cy="1574288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367641B-2997-491C-8B5F-893E80BE3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888" y="2380384"/>
            <a:ext cx="1574288" cy="1574288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6FCEC3-70EF-403C-817D-656AB3AA89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78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FUSION 360 AND CURA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25F6C7-30B1-4B59-A7CC-CC3D7DF184EB}"/>
              </a:ext>
            </a:extLst>
          </p:cNvPr>
          <p:cNvSpPr/>
          <p:nvPr/>
        </p:nvSpPr>
        <p:spPr>
          <a:xfrm>
            <a:off x="918754" y="5500428"/>
            <a:ext cx="10354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Examples of Fusion 360 (Left) and </a:t>
            </a:r>
            <a:r>
              <a:rPr lang="en-US" sz="1600" dirty="0" err="1">
                <a:latin typeface="Proxima Nova Rg" panose="02000506030000020004" pitchFamily="2" charset="0"/>
              </a:rPr>
              <a:t>Cura</a:t>
            </a:r>
            <a:r>
              <a:rPr lang="en-US" sz="1600" dirty="0">
                <a:latin typeface="Proxima Nova Rg" panose="02000506030000020004" pitchFamily="2" charset="0"/>
              </a:rPr>
              <a:t> (Right) Courtesy of </a:t>
            </a:r>
            <a:r>
              <a:rPr lang="en-US" sz="1600" dirty="0" err="1">
                <a:latin typeface="Proxima Nova Rg" panose="02000506030000020004" pitchFamily="2" charset="0"/>
              </a:rPr>
              <a:t>FabCafe</a:t>
            </a:r>
            <a:r>
              <a:rPr lang="en-US" sz="1600" dirty="0">
                <a:latin typeface="Proxima Nova Rg" panose="02000506030000020004" pitchFamily="2" charset="0"/>
              </a:rPr>
              <a:t> and </a:t>
            </a:r>
            <a:r>
              <a:rPr lang="en-US" sz="1600" dirty="0" err="1">
                <a:latin typeface="Proxima Nova Rg" panose="02000506030000020004" pitchFamily="2" charset="0"/>
              </a:rPr>
              <a:t>Ultimaker</a:t>
            </a:r>
            <a:r>
              <a:rPr lang="en-US" sz="1600" dirty="0">
                <a:latin typeface="Proxima Nova Rg" panose="02000506030000020004" pitchFamily="2" charset="0"/>
              </a:rPr>
              <a:t> 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909FCC1-8037-4F48-9CF3-D3434491B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325" y="2126292"/>
            <a:ext cx="5371902" cy="3367769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53AA787-B9AA-49F7-AE9A-AAEB33FB1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3" y="2132660"/>
            <a:ext cx="5987143" cy="336776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C3CFE0-5118-419F-A032-F88112E689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6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8" y="1923350"/>
            <a:ext cx="527713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Go to </a:t>
            </a:r>
            <a:r>
              <a:rPr lang="en-US" dirty="0">
                <a:latin typeface="Proxima Nova Lt" panose="02000506030000020004" pitchFamily="50" charset="0"/>
              </a:rPr>
              <a:t>Lab 1A – Introduction to Microsoft Office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Excel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Open premade </a:t>
            </a:r>
            <a:r>
              <a:rPr lang="en-US" sz="2400" dirty="0">
                <a:latin typeface="Proxima Nova Rg" panose="02000506030000020004" pitchFamily="2" charset="0"/>
                <a:hlinkClick r:id="rId2"/>
              </a:rPr>
              <a:t>Microsoft Excel Template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tables and graph based on the Ideal Gas Law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Fill in highlighted cells with correct values using equations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Plot volume vs. temperature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FB921-F20C-4C5E-B675-167100D08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111" y="2079006"/>
            <a:ext cx="4122865" cy="33253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F083A7-7834-4450-9B5A-5D3AE0EC6FB5}"/>
              </a:ext>
            </a:extLst>
          </p:cNvPr>
          <p:cNvSpPr/>
          <p:nvPr/>
        </p:nvSpPr>
        <p:spPr>
          <a:xfrm>
            <a:off x="6557291" y="5401718"/>
            <a:ext cx="4815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Microsoft Excel Template to Fill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24F962-5CB2-497B-AC53-A626DD1252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96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480</Words>
  <Application>Microsoft Office PowerPoint</Application>
  <PresentationFormat>Widescreen</PresentationFormat>
  <Paragraphs>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Proxima Nova Rg</vt:lpstr>
      <vt:lpstr>Proxima Nova Lt</vt:lpstr>
      <vt:lpstr>Gotham Medium</vt:lpstr>
      <vt:lpstr>Calibri Light</vt:lpstr>
      <vt:lpstr>Arial</vt:lpstr>
      <vt:lpstr>Calibri</vt:lpstr>
      <vt:lpstr>Office Theme</vt:lpstr>
      <vt:lpstr>SOFTWARE FOR  ENGINEERS</vt:lpstr>
      <vt:lpstr>OVERVIEW</vt:lpstr>
      <vt:lpstr>OBJECTIVE</vt:lpstr>
      <vt:lpstr>BACKGROUND</vt:lpstr>
      <vt:lpstr>WORD AND POWERPOINT</vt:lpstr>
      <vt:lpstr>EXCEL</vt:lpstr>
      <vt:lpstr>BACKGROUND</vt:lpstr>
      <vt:lpstr>FUSION 360 AND CURA</vt:lpstr>
      <vt:lpstr>PROCEDURE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56</cp:revision>
  <dcterms:created xsi:type="dcterms:W3CDTF">2019-06-25T23:10:16Z</dcterms:created>
  <dcterms:modified xsi:type="dcterms:W3CDTF">2020-08-02T00:00:11Z</dcterms:modified>
</cp:coreProperties>
</file>