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nyu.mywconline.com/" TargetMode="External"/><Relationship Id="rId4" Type="http://schemas.openxmlformats.org/officeDocument/2006/relationships/hyperlink" Target="http://nyupoly.mywconlin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@michael-burrows?utm_content=attributionCopyText&amp;utm_medium=referral&amp;utm_source=pexel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THE ART OF THE </a:t>
            </a:r>
          </a:p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COVER LETTER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t>EG1003  |  RECITATION 11</a:t>
            </a:r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8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53888" y="1546704"/>
            <a:ext cx="6524188" cy="481123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if the job listing says “cover letter optional”?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Write one anyway. You will stand out.</a:t>
            </a:r>
          </a:p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Should I make a standard cover letter template?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Yes, but cover letters must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always</a:t>
            </a:r>
            <a:r>
              <a:t> be customized to the specific position.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Will require even more time and care.</a:t>
            </a:r>
          </a:p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Where should I look for the name of the hiring manager or supervisor?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Company website, LinkedIn, professional connection (if you have one).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Still can’t find it? Select the most relevant senior person related to the position.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7992" y="1661077"/>
            <a:ext cx="4499142" cy="449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RESOURCES</a:t>
            </a:r>
          </a:p>
        </p:txBody>
      </p:sp>
      <p:sp>
        <p:nvSpPr>
          <p:cNvPr id="172" name="Subtitle 2"/>
          <p:cNvSpPr txBox="1">
            <a:spLocks noGrp="1"/>
          </p:cNvSpPr>
          <p:nvPr>
            <p:ph type="subTitle" idx="1"/>
          </p:nvPr>
        </p:nvSpPr>
        <p:spPr>
          <a:xfrm>
            <a:off x="818866" y="1519707"/>
            <a:ext cx="10532758" cy="4811237"/>
          </a:xfrm>
          <a:prstGeom prst="rect">
            <a:avLst/>
          </a:prstGeom>
        </p:spPr>
        <p:txBody>
          <a:bodyPr anchor="ctr"/>
          <a:lstStyle/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EG1003 Student Manual: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EG1003 Writing Style Guide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Sample Lab Report</a:t>
            </a:r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Center: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Schedule an appointment online: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nyupoly.mywconline.com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5"/>
            </a:endParaRPr>
          </a:p>
          <a:p>
            <a:pPr marL="457200" lvl="1" indent="0" algn="l">
              <a:spcBef>
                <a:spcPts val="600"/>
              </a:spcBef>
              <a:buSzPct val="100000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endParaRPr sz="2000" dirty="0"/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Consultants: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Available during recitation to answer questions</a:t>
            </a:r>
          </a:p>
        </p:txBody>
      </p:sp>
      <p:sp>
        <p:nvSpPr>
          <p:cNvPr id="17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12"/>
          <p:cNvSpPr txBox="1"/>
          <p:nvPr/>
        </p:nvSpPr>
        <p:spPr>
          <a:xfrm>
            <a:off x="11036610" y="5841241"/>
            <a:ext cx="809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13</a:t>
            </a:r>
          </a:p>
        </p:txBody>
      </p:sp>
      <p:pic>
        <p:nvPicPr>
          <p:cNvPr id="177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QUESTIONS?</a:t>
            </a:r>
          </a:p>
        </p:txBody>
      </p:sp>
      <p:sp>
        <p:nvSpPr>
          <p:cNvPr id="180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What is a Cover Letter?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127579" y="1377370"/>
            <a:ext cx="6725866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Cover letter: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A letter of interest for a specific job position.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Addressed to hiring manager and/or direct supervisor.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States interest and relevant experience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1 page maximum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Often requested in addition to a resume and application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Tells a story about why you are the best candidate for the job</a:t>
            </a:r>
          </a:p>
        </p:txBody>
      </p:sp>
      <p:pic>
        <p:nvPicPr>
          <p:cNvPr id="108" name="pexels-michael-burrows-7128952.jpg" descr="pexels-michael-burrows-712895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571" y="2260445"/>
            <a:ext cx="4567223" cy="304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Figure 1 Courtesy of Michael Burrows"/>
          <p:cNvSpPr txBox="1"/>
          <p:nvPr/>
        </p:nvSpPr>
        <p:spPr>
          <a:xfrm>
            <a:off x="1240797" y="5404523"/>
            <a:ext cx="28547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/>
              <a:t>Figure 1 Courtesy of </a:t>
            </a:r>
            <a:r>
              <a:rPr sz="1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Michael Burrows</a:t>
            </a:r>
            <a:r>
              <a:t> 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Resume x Cover Letter</a:t>
            </a:r>
          </a:p>
        </p:txBody>
      </p:sp>
      <p:sp>
        <p:nvSpPr>
          <p:cNvPr id="116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546704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is the difference?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Resume</a:t>
            </a:r>
            <a: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Lists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all</a:t>
            </a:r>
            <a:r>
              <a:t> of your education, professional experience, and skills.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Comprehensive overview of career/jobs thus far.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Cover letter</a:t>
            </a:r>
            <a: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Written in full sentences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Highlights professionalism plus career experiences that may not fit into a resume, or that are worth highlighting.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 cover letter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does not</a:t>
            </a:r>
            <a:r>
              <a:t>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need to talk about every single professional experience </a:t>
            </a:r>
            <a:r>
              <a:t>(as in, it is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r>
              <a:t> comprehensive)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4448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General Cover Letter Structure</a:t>
            </a:r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253888" y="1394304"/>
            <a:ext cx="11431746" cy="4811238"/>
          </a:xfrm>
          <a:prstGeom prst="rect">
            <a:avLst/>
          </a:prstGeom>
        </p:spPr>
        <p:txBody>
          <a:bodyPr anchor="ctr"/>
          <a:lstStyle/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Company address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Greeting: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(Dear [insert name of hiring manager/supervisor],)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Introductory paragraph: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What position are you applying for? How did you find this position? Were you referred?</a:t>
            </a: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1-2 paragraphs detailing relevant experiences/skills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 paragraph detailing what you bring to the job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Sign off/signature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(Sincerely, [insert name])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Sample Cover Letter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0308" y="1738937"/>
            <a:ext cx="3018643" cy="387822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1" name="Screen Shot 2021-11-27 at 2.28.08 PM.png" descr="Screen Shot 2021-11-27 at 2.28.0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9483" y="1738937"/>
            <a:ext cx="4866376" cy="434342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2" name="Figures 2a &amp; 2b Courtesy of Cover Letter Ninja"/>
          <p:cNvSpPr txBox="1"/>
          <p:nvPr/>
        </p:nvSpPr>
        <p:spPr>
          <a:xfrm>
            <a:off x="783589" y="5844487"/>
            <a:ext cx="437878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Figures 2a &amp; 2b Courtesy of Cover Letter Ninja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Best Cover Letters Are…</a:t>
            </a:r>
          </a:p>
        </p:txBody>
      </p:sp>
      <p:sp>
        <p:nvSpPr>
          <p:cNvPr id="139" name="Subtitle 2"/>
          <p:cNvSpPr txBox="1">
            <a:spLocks noGrp="1"/>
          </p:cNvSpPr>
          <p:nvPr>
            <p:ph type="subTitle" idx="1"/>
          </p:nvPr>
        </p:nvSpPr>
        <p:spPr>
          <a:xfrm>
            <a:off x="355488" y="1546704"/>
            <a:ext cx="11586460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Professional and polished: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Conveys professional, confident tone. No grammar/spelling errors.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Tailored specifically to the company and position: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Speaks directly to the position/team you are applying to in the organization.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Pulled from most relevant previous experiences: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Highlights responsibilities, skills, or experiences that would qualify you for the job.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Specific yet brief: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Shares specific examples of numbers, metrics, or achievements at your previous positions </a:t>
            </a:r>
          </a:p>
          <a:p>
            <a:pPr marL="1383631" lvl="3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i.e., “I aided my team by increasing overall sales in 2021 by 15%”.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Best Cover Letters…</a:t>
            </a:r>
          </a:p>
        </p:txBody>
      </p:sp>
      <p:sp>
        <p:nvSpPr>
          <p:cNvPr id="146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55488" y="1546704"/>
            <a:ext cx="6347512" cy="4811238"/>
          </a:xfrm>
          <a:prstGeom prst="rect">
            <a:avLst/>
          </a:prstGeom>
        </p:spPr>
        <p:txBody>
          <a:bodyPr anchor="ctr"/>
          <a:lstStyle/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Discuss how you add value: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Companies want to know what value you will add for them, not how they can add value to your career.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Yes: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“I believe I can add value to your infrastructure projects through my experience as a civil engineering intern.”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“I want to learn more about civil engineering projects through your company.”</a:t>
            </a:r>
          </a:p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 page maximum: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3-4 short, easy to read paragraphs at most.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4789" y="1960360"/>
            <a:ext cx="4399145" cy="390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Editing Activity</a:t>
            </a:r>
          </a:p>
        </p:txBody>
      </p:sp>
      <p:sp>
        <p:nvSpPr>
          <p:cNvPr id="154" name="Subtitle 2"/>
          <p:cNvSpPr txBox="1">
            <a:spLocks noGrp="1"/>
          </p:cNvSpPr>
          <p:nvPr>
            <p:ph type="subTitle" idx="1"/>
          </p:nvPr>
        </p:nvSpPr>
        <p:spPr>
          <a:xfrm>
            <a:off x="253888" y="1546704"/>
            <a:ext cx="11684224" cy="4811238"/>
          </a:xfrm>
          <a:prstGeom prst="rect">
            <a:avLst/>
          </a:prstGeom>
        </p:spPr>
        <p:txBody>
          <a:bodyPr anchor="ctr"/>
          <a:lstStyle/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Microsoft, Seattle, Washington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January 1, 2022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To Whom It May Concern: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My name is Taylor Swift, and I am thrilled to apply for the Software Engineering Internship at Microsoft this summer. I was referred to the open position by my computer science professor at NYU Tandon, Dr. John Doe, who has been my academic advisor for the past two years.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As an undergraduate at NYU Tandon, I have worked for the past year as a research assistant to Dr. Avery Smith, contributing to her work on biomedical software. I’ve taken extensive software programming coursework thus far, including Introduction to Computer Science; Introduction to Operating Systems; Programming and Entrepreneurship; and more. In addition to this, I am currently the treasurer of NYU Tandon’s Women in Software Engineering Society.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I am a singer and songwriter but I also love computer programming. In high school I was captain of my cross country team plus I was the lead in the drama club’s musical productions three years in a row, this is in addition to playing in our school’s marching band. My dad is the high school music teacher so being his student was a challenge, but a good one, and also during my freshmen year of college, I created a business-oriented audio editing software that won an award from the NYU Entrepreneurship Scholarship Program.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The reason I want to intern at Microsoft is because I really want to have a software engineering job in Seattle one day. In addition, I really want to hone my skills working as a member of a team of programmers. I am proficient in Python, C++, and other languages, and I would love the opportunity to bring these skills to Microsoft this summer.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Thanks for reading, and I hope to hear from you soon.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1"/>
          <p:cNvSpPr txBox="1">
            <a:spLocks noGrp="1"/>
          </p:cNvSpPr>
          <p:nvPr>
            <p:ph type="ctrTitle"/>
          </p:nvPr>
        </p:nvSpPr>
        <p:spPr>
          <a:xfrm>
            <a:off x="564107" y="478734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1" name="Subtitle 2"/>
          <p:cNvSpPr txBox="1">
            <a:spLocks noGrp="1"/>
          </p:cNvSpPr>
          <p:nvPr>
            <p:ph type="subTitle" idx="1"/>
          </p:nvPr>
        </p:nvSpPr>
        <p:spPr>
          <a:xfrm>
            <a:off x="304986" y="1378029"/>
            <a:ext cx="11582028" cy="4811238"/>
          </a:xfrm>
          <a:prstGeom prst="rect">
            <a:avLst/>
          </a:prstGeom>
        </p:spPr>
        <p:txBody>
          <a:bodyPr anchor="ctr"/>
          <a:lstStyle/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How personal should the letter be?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If you have a connection to the company, say so in the introductory paragraph!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The focus of the letter is on you and your value—professional experiences relevant to the position only.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r>
              <a:t> the place to tell your life story.</a:t>
            </a:r>
          </a:p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do employers look for in a cover letter?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Good communication skills.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 strong understanding of the organization and position.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Professional skills and values.</a:t>
            </a:r>
          </a:p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This feels like bragging. Am I bragging?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Yes and no.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Confidence without apology is key, but humility and honesty are also vital.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Proxima Nova</vt:lpstr>
      <vt:lpstr>Proxima Nova Light</vt:lpstr>
      <vt:lpstr>Proxima Nova Rg</vt:lpstr>
      <vt:lpstr>Arial</vt:lpstr>
      <vt:lpstr>Calibri</vt:lpstr>
      <vt:lpstr>Calibri Light</vt:lpstr>
      <vt:lpstr>Gotham Medium</vt:lpstr>
      <vt:lpstr>Office Theme</vt:lpstr>
      <vt:lpstr>THE ART OF THE  COVER LETTER</vt:lpstr>
      <vt:lpstr>What is a Cover Letter?</vt:lpstr>
      <vt:lpstr>Resume x Cover Letter</vt:lpstr>
      <vt:lpstr>General Cover Letter Structure</vt:lpstr>
      <vt:lpstr>Sample Cover Letter</vt:lpstr>
      <vt:lpstr>The Best Cover Letters Are…</vt:lpstr>
      <vt:lpstr>The Best Cover Letters…</vt:lpstr>
      <vt:lpstr>Cover Letter Editing Activity</vt:lpstr>
      <vt:lpstr>Cover Letter FAQs</vt:lpstr>
      <vt:lpstr>Cover Letter FAQs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 COVER LETTER</dc:title>
  <cp:lastModifiedBy>Peter Li</cp:lastModifiedBy>
  <cp:revision>1</cp:revision>
  <dcterms:modified xsi:type="dcterms:W3CDTF">2022-04-05T18:42:03Z</dcterms:modified>
</cp:coreProperties>
</file>