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3" r:id="rId9"/>
    <p:sldId id="262" r:id="rId10"/>
    <p:sldId id="261" r:id="rId11"/>
    <p:sldId id="260" r:id="rId12"/>
    <p:sldId id="267" r:id="rId13"/>
    <p:sldId id="283" r:id="rId14"/>
    <p:sldId id="280" r:id="rId15"/>
    <p:sldId id="277" r:id="rId16"/>
    <p:sldId id="276" r:id="rId17"/>
    <p:sldId id="275" r:id="rId18"/>
    <p:sldId id="273" r:id="rId19"/>
    <p:sldId id="272" r:id="rId20"/>
    <p:sldId id="271" r:id="rId21"/>
    <p:sldId id="27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Recitation Presentation Format</a:t>
            </a:r>
            <a:endParaRPr lang="en-US" b="1" dirty="0"/>
          </a:p>
        </p:txBody>
      </p:sp>
      <p:pic>
        <p:nvPicPr>
          <p:cNvPr id="4" name="Picture 3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12" y="3473012"/>
            <a:ext cx="2883776" cy="288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Data/Observations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What you saw and recorded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Tables, graphs, pictures</a:t>
            </a:r>
            <a:endParaRPr lang="en-US" i="1" dirty="0"/>
          </a:p>
          <a:p>
            <a:pPr lvl="1">
              <a:lnSpc>
                <a:spcPct val="150000"/>
              </a:lnSpc>
            </a:pPr>
            <a:r>
              <a:rPr lang="en-US" i="1" dirty="0"/>
              <a:t>M</a:t>
            </a:r>
            <a:r>
              <a:rPr lang="en-US" i="1" dirty="0" smtClean="0"/>
              <a:t>ust have a description of what it is</a:t>
            </a:r>
            <a:r>
              <a:rPr lang="en-US" i="1" dirty="0"/>
              <a:t> </a:t>
            </a:r>
            <a:r>
              <a:rPr lang="en-US" i="1" dirty="0" smtClean="0"/>
              <a:t>(caption)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Every graph or chart must have a title and labeled 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Calculations you performed on the data you observed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Comparison of experiment result with expected result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 do they differ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 smtClean="0"/>
              <a:t>Refer to your data as a proof of your results</a:t>
            </a:r>
          </a:p>
        </p:txBody>
      </p:sp>
    </p:spTree>
    <p:extLst>
      <p:ext uri="{BB962C8B-B14F-4D97-AF65-F5344CB8AC3E}">
        <p14:creationId xmlns:p14="http://schemas.microsoft.com/office/powerpoint/2010/main" val="36108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Was the experiment successful? Why or why not?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objectives were achieved?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 competitions, what place were you?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improvements (if any) can you suggest?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Repeat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402359" y="865908"/>
            <a:ext cx="12192000" cy="5339751"/>
          </a:xfrm>
        </p:spPr>
        <p:txBody>
          <a:bodyPr>
            <a:normAutofit lnSpcReduction="1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Lab Number and Title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Course Number and Section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Date of Experiment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Date of Presentation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Team Members’ Name </a:t>
            </a:r>
            <a:br>
              <a:rPr lang="en-US" dirty="0" smtClean="0"/>
            </a:br>
            <a:r>
              <a:rPr lang="en-US" i="1" dirty="0" smtClean="0"/>
              <a:t>(ordered by last name alphabetically)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99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/>
              <a:t>Don’t try to put too much on one slide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Don’t use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sz="3300" dirty="0" smtClean="0"/>
              <a:t>(or any serif font)</a:t>
            </a:r>
          </a:p>
          <a:p>
            <a:pPr lvl="1">
              <a:lnSpc>
                <a:spcPct val="150000"/>
              </a:lnSpc>
            </a:pPr>
            <a:r>
              <a:rPr lang="en-US" sz="3300" dirty="0" smtClean="0"/>
              <a:t>Arial is a good choice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Keep font size consistent and readable</a:t>
            </a:r>
          </a:p>
          <a:p>
            <a:pPr>
              <a:lnSpc>
                <a:spcPct val="150000"/>
              </a:lnSpc>
            </a:pPr>
            <a:r>
              <a:rPr lang="en-US" altLang="zh-CN" sz="3300" dirty="0"/>
              <a:t>Take pictures of your work </a:t>
            </a:r>
            <a:endParaRPr lang="en-US" altLang="zh-CN" sz="3300" dirty="0" smtClean="0"/>
          </a:p>
          <a:p>
            <a:pPr>
              <a:lnSpc>
                <a:spcPct val="150000"/>
              </a:lnSpc>
            </a:pPr>
            <a:r>
              <a:rPr lang="en-US" altLang="zh-CN" sz="3300" dirty="0"/>
              <a:t>Repeat title slide at the end</a:t>
            </a:r>
          </a:p>
          <a:p>
            <a:pPr>
              <a:lnSpc>
                <a:spcPct val="150000"/>
              </a:lnSpc>
            </a:pPr>
            <a:endParaRPr lang="en-US" altLang="zh-CN" sz="3300" dirty="0" smtClean="0"/>
          </a:p>
        </p:txBody>
      </p:sp>
      <p:pic>
        <p:nvPicPr>
          <p:cNvPr id="4" name="图片 3" descr="like-1873541_128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70" y="2614705"/>
            <a:ext cx="4019177" cy="37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should be self-explanatory</a:t>
            </a:r>
          </a:p>
          <a:p>
            <a:pPr lvl="1"/>
            <a:r>
              <a:rPr lang="en-US" sz="3600" dirty="0" smtClean="0"/>
              <a:t>Make a caption with an arrow</a:t>
            </a:r>
          </a:p>
          <a:p>
            <a:pPr lvl="1"/>
            <a:r>
              <a:rPr lang="en-US" sz="3600" dirty="0" smtClean="0"/>
              <a:t>Use a laser pointer or a pointer stick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69286" y="3183927"/>
            <a:ext cx="2590800" cy="2031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Diagram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72494" y="3681189"/>
            <a:ext cx="21995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Caption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5453529" y="4183528"/>
            <a:ext cx="2644588" cy="3884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Spell-check before giving presentations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Tolerance for less obvious errors will decrease as the semester progresses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Your faculty member, writing consultant, and recitation TA will point errors out – listen!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Guideline: 7x7 rule (7 words per line, 7 lines per slide)</a:t>
            </a:r>
          </a:p>
        </p:txBody>
      </p:sp>
    </p:spTree>
    <p:extLst>
      <p:ext uri="{BB962C8B-B14F-4D97-AF65-F5344CB8AC3E}">
        <p14:creationId xmlns:p14="http://schemas.microsoft.com/office/powerpoint/2010/main" val="26977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8234795" cy="5339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Face the audience, not the screen!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 your voice!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If you stumble over something, just keep going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It’s okay to take quick looks at the screen</a:t>
            </a:r>
          </a:p>
        </p:txBody>
      </p:sp>
      <p:pic>
        <p:nvPicPr>
          <p:cNvPr id="4" name="图片 3" descr="presentation-1020162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72" y="1410956"/>
            <a:ext cx="3683713" cy="41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You need to bring a hardcopy of the presentation with you at the start of the class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Don’t show up late for class!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Save presentation </a:t>
            </a:r>
            <a:r>
              <a:rPr lang="en-US" altLang="zh-CN" dirty="0"/>
              <a:t>on your laptop or flash drive</a:t>
            </a:r>
          </a:p>
          <a:p>
            <a:pPr lvl="1">
              <a:lnSpc>
                <a:spcPct val="150000"/>
              </a:lnSpc>
            </a:pPr>
            <a:r>
              <a:rPr lang="en-US" altLang="zh-CN" sz="3000" dirty="0"/>
              <a:t>Don’t rely on running the presentation using the internet</a:t>
            </a:r>
          </a:p>
          <a:p>
            <a:pPr marL="914400" lvl="1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17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Disaster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12192000" cy="5339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Sometimes there’s a major failure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Laptop dies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Projector fails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Lights can’t dim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Make sure you are prepared to present without slides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Give </a:t>
            </a:r>
            <a:r>
              <a:rPr lang="en-US" altLang="zh-CN" sz="2800" dirty="0"/>
              <a:t>the presentation use the whiteboard and </a:t>
            </a:r>
            <a:r>
              <a:rPr lang="en-US" altLang="zh-CN" sz="2800" dirty="0" smtClean="0"/>
              <a:t>markers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3851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" y="914399"/>
            <a:ext cx="11739206" cy="543697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Lab presentations are only about 5 minutes</a:t>
            </a:r>
          </a:p>
          <a:p>
            <a:pPr>
              <a:lnSpc>
                <a:spcPct val="170000"/>
              </a:lnSpc>
            </a:pPr>
            <a:r>
              <a:rPr lang="en-US" dirty="0"/>
              <a:t>C</a:t>
            </a:r>
            <a:r>
              <a:rPr lang="en-US" dirty="0" smtClean="0"/>
              <a:t>omments from faculty member, writing consultant, and recitation TA after presentation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smtClean="0"/>
              <a:t>Respect other presenters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L</a:t>
            </a:r>
            <a:r>
              <a:rPr lang="en-US" dirty="0" smtClean="0"/>
              <a:t>earn from each other</a:t>
            </a:r>
            <a:endParaRPr lang="en-US" dirty="0"/>
          </a:p>
        </p:txBody>
      </p:sp>
      <p:pic>
        <p:nvPicPr>
          <p:cNvPr id="4" name="图片 3" descr="businessman-607831_128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50" y="3054042"/>
            <a:ext cx="3888528" cy="38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online EG Manual has a section called “Technical Presentations”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Example of style and how to get a good grade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 find sample work in the manual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URL: https://manual.eg.poly.edu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Classroom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Laptops should be closed during class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Can only be used for presentation itself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Pay attention and respect the presenter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 not use electronic devices in class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Infraction will earn you a zero for the class</a:t>
            </a:r>
          </a:p>
        </p:txBody>
      </p:sp>
    </p:spTree>
    <p:extLst>
      <p:ext uri="{BB962C8B-B14F-4D97-AF65-F5344CB8AC3E}">
        <p14:creationId xmlns:p14="http://schemas.microsoft.com/office/powerpoint/2010/main" val="24236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Recitation Presentation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365991" y="808757"/>
            <a:ext cx="12192000" cy="5339751"/>
          </a:xfrm>
        </p:spPr>
        <p:txBody>
          <a:bodyPr>
            <a:normAutofit lnSpcReduction="1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Lab Number and Title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Course Number and Section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Date of Experiment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Date of Presentation</a:t>
            </a:r>
          </a:p>
          <a:p>
            <a:pPr marL="457200" indent="0" algn="ctr">
              <a:lnSpc>
                <a:spcPct val="150000"/>
              </a:lnSpc>
              <a:buNone/>
            </a:pPr>
            <a:r>
              <a:rPr lang="en-US" dirty="0" smtClean="0"/>
              <a:t>Team Members’ Name </a:t>
            </a:r>
            <a:br>
              <a:rPr lang="en-US" dirty="0" smtClean="0"/>
            </a:br>
            <a:r>
              <a:rPr lang="en-US" i="1" dirty="0" smtClean="0"/>
              <a:t>(ordered by last name alphabetically)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Experimental Objective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Procedure</a:t>
            </a:r>
          </a:p>
          <a:p>
            <a:r>
              <a:rPr lang="en-US" dirty="0" smtClean="0"/>
              <a:t>Data/Observation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8897" y="1878227"/>
            <a:ext cx="2767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MUST BE THIS EXACT FORMAT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u="sng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are you trying to </a:t>
            </a:r>
            <a:r>
              <a:rPr lang="en-US" i="1" dirty="0" smtClean="0"/>
              <a:t>achieve</a:t>
            </a:r>
            <a:r>
              <a:rPr lang="en-US" dirty="0" smtClean="0"/>
              <a:t> by conducting the experiment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is/are the scientific goal(s) of this experiment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Specify if experiment is a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u="sng" dirty="0" smtClean="0"/>
              <a:t>Discuss: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Why this </a:t>
            </a:r>
            <a:r>
              <a:rPr lang="en-US" i="1" dirty="0" smtClean="0"/>
              <a:t>particular</a:t>
            </a:r>
            <a:r>
              <a:rPr lang="en-US" dirty="0" smtClean="0"/>
              <a:t> topic is important in engineering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Real life applications of this topic</a:t>
            </a:r>
            <a:endParaRPr lang="en-US" dirty="0"/>
          </a:p>
        </p:txBody>
      </p:sp>
      <p:pic>
        <p:nvPicPr>
          <p:cNvPr id="4" name="图片 3" descr="question-1969017_128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59" y="2853765"/>
            <a:ext cx="2506383" cy="32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412260"/>
          </a:xfrm>
        </p:spPr>
        <p:txBody>
          <a:bodyPr>
            <a:no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Discuss the scientific background of the experiment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2800" dirty="0" smtClean="0"/>
              <a:t>You </a:t>
            </a:r>
            <a:r>
              <a:rPr lang="en-US" sz="2800" u="sng" dirty="0" smtClean="0"/>
              <a:t>MUST</a:t>
            </a:r>
            <a:r>
              <a:rPr lang="en-US" sz="2800" dirty="0" smtClean="0"/>
              <a:t> include all that apply: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</a:t>
            </a:r>
            <a:r>
              <a:rPr lang="en-US" sz="2800" dirty="0" smtClean="0"/>
              <a:t>ain concepts of the experiment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Theories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Equations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Pictures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Competition rules must be stated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9340" y="3015049"/>
            <a:ext cx="326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Include only RELEVANT </a:t>
            </a:r>
            <a:r>
              <a:rPr lang="en-US" sz="4000" b="1" i="1" dirty="0" smtClean="0">
                <a:solidFill>
                  <a:srgbClr val="FF0000"/>
                </a:solidFill>
              </a:rPr>
              <a:t>material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List of materials used in the experiment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Only include the materials you used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bullets</a:t>
            </a:r>
            <a:endParaRPr lang="en-US" dirty="0"/>
          </a:p>
        </p:txBody>
      </p:sp>
      <p:pic>
        <p:nvPicPr>
          <p:cNvPr id="4" name="图片 3" descr="checklist-1622517_128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76" y="2046940"/>
            <a:ext cx="4258235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/>
              <a:t>Give a description of how you performed the experiment: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Steps followed during the lab</a:t>
            </a:r>
          </a:p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nclude pictures of equipment (Optional)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Limit to 1 or 2 slides if possible</a:t>
            </a:r>
          </a:p>
        </p:txBody>
      </p:sp>
    </p:spTree>
    <p:extLst>
      <p:ext uri="{BB962C8B-B14F-4D97-AF65-F5344CB8AC3E}">
        <p14:creationId xmlns:p14="http://schemas.microsoft.com/office/powerpoint/2010/main" val="7298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(2)</Template>
  <TotalTime>207</TotalTime>
  <Words>622</Words>
  <Application>Microsoft Office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MS PGothic</vt:lpstr>
      <vt:lpstr>Arial</vt:lpstr>
      <vt:lpstr>黑体</vt:lpstr>
      <vt:lpstr>Times New Roman</vt:lpstr>
      <vt:lpstr>EG template</vt:lpstr>
      <vt:lpstr>Recitation Presentation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Fishinevich</dc:creator>
  <cp:lastModifiedBy>EG</cp:lastModifiedBy>
  <cp:revision>80</cp:revision>
  <dcterms:created xsi:type="dcterms:W3CDTF">2016-01-20T05:22:24Z</dcterms:created>
  <dcterms:modified xsi:type="dcterms:W3CDTF">2018-06-27T02:55:28Z</dcterms:modified>
</cp:coreProperties>
</file>