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83" r:id="rId18"/>
    <p:sldId id="264" r:id="rId19"/>
  </p:sldIdLst>
  <p:sldSz cx="12192000" cy="6858000"/>
  <p:notesSz cx="6858000" cy="9144000"/>
  <p:embeddedFontLst>
    <p:embeddedFont>
      <p:font typeface="Proxima Nova Lt" panose="02000506030000020004" pitchFamily="50" charset="0"/>
      <p:regular r:id="rId20"/>
    </p:embeddedFont>
    <p:embeddedFont>
      <p:font typeface="Gotham Medium" panose="02000604030000020004" pitchFamily="5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Proxima Nova Rg" panose="0200050603000002000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8: </a:t>
            </a:r>
            <a:r>
              <a:rPr lang="en-US" sz="1600" dirty="0">
                <a:latin typeface="Proxima Nova Rg" panose="02000506030000020004" pitchFamily="2" charset="0"/>
              </a:rPr>
              <a:t>Screwed bracket static stress simulation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F944773-D18F-49F1-A4E1-B17D911AC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=""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𝐶𝑜𝑚𝑝𝑒𝑡𝑖𝑡𝑖𝑜𝑛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𝑆𝑎𝑓𝑒𝑡𝑦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𝐹𝑎𝑐𝑡𝑜𝑟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𝐹𝑖𝑛𝑎𝑙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𝑆𝑎𝑓𝑒𝑡𝑦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𝐹𝑎𝑐𝑡𝑜𝑟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𝐼𝑛𝑖𝑡𝑖𝑎𝑙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 smtClean="0">
                    <a:latin typeface="Proxima Nova Rg" panose="0200050603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Proxima Nova Rg" panose="02000506030000020004" pitchFamily="2" charset="0"/>
                  </a:rPr>
                  <a:t> </a:t>
                </a:r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 rotWithShape="0"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=""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9: </a:t>
            </a:r>
            <a:r>
              <a:rPr lang="en-US" sz="1600" dirty="0">
                <a:latin typeface="Proxima Nova Rg" panose="02000506030000020004" pitchFamily="2" charset="0"/>
              </a:rPr>
              <a:t>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FD3DCC4-9DFB-46B9-B646-2FA735B45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=""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10: </a:t>
            </a:r>
            <a:r>
              <a:rPr lang="en-US" sz="1600" dirty="0">
                <a:latin typeface="Proxima Nova Rg" panose="02000506030000020004" pitchFamily="2" charset="0"/>
              </a:rPr>
              <a:t>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=""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=""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11: </a:t>
            </a:r>
            <a:r>
              <a:rPr lang="en-US" sz="1600" dirty="0">
                <a:latin typeface="Proxima Nova Rg" panose="02000506030000020004" pitchFamily="2" charset="0"/>
              </a:rPr>
              <a:t>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=""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4AAFBD8-75D5-4402-9337-89EEBDD8D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Recitation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8C7C435-67E3-44D4-89B6-55DD0B6F0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Download the following before the next lab: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(All SLDP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7B48DEA-2FF8-4B4B-B7F3-8A20A9D26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=""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685E169-E82B-4697-BE3F-A243EA308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=""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648A7CC4-3849-4000-9443-1088786B8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5: </a:t>
            </a:r>
            <a:r>
              <a:rPr lang="en-US" sz="1600" dirty="0">
                <a:latin typeface="Proxima Nova Rg" panose="02000506030000020004" pitchFamily="2" charset="0"/>
              </a:rPr>
              <a:t>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949DBE7-37CA-412F-995A-9F0E43414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6: </a:t>
            </a:r>
            <a:r>
              <a:rPr lang="en-US" sz="1600" dirty="0">
                <a:latin typeface="Proxima Nova Rg" panose="02000506030000020004" pitchFamily="2" charset="0"/>
              </a:rPr>
              <a:t>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=""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</a:t>
            </a:r>
            <a:r>
              <a:rPr lang="en-US" sz="1600" dirty="0" smtClean="0">
                <a:latin typeface="Proxima Nova Rg" panose="02000506030000020004" pitchFamily="2" charset="0"/>
              </a:rPr>
              <a:t>: </a:t>
            </a:r>
            <a:r>
              <a:rPr lang="en-US" sz="1600" dirty="0">
                <a:latin typeface="Proxima Nova Rg" panose="02000506030000020004" pitchFamily="2" charset="0"/>
              </a:rPr>
              <a:t>Truss Pyramid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574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Proxima Nova Lt</vt:lpstr>
      <vt:lpstr>Gotham Medium</vt:lpstr>
      <vt:lpstr>Calibri</vt:lpstr>
      <vt:lpstr>Cambria Math</vt:lpstr>
      <vt:lpstr>Proxima Nova Rg</vt:lpstr>
      <vt:lpstr>Calibri Light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68</cp:revision>
  <dcterms:created xsi:type="dcterms:W3CDTF">2019-06-25T23:10:16Z</dcterms:created>
  <dcterms:modified xsi:type="dcterms:W3CDTF">2020-09-13T20:25:23Z</dcterms:modified>
</cp:coreProperties>
</file>