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262" r:id="rId18"/>
    <p:sldId id="263" r:id="rId19"/>
    <p:sldId id="329" r:id="rId20"/>
    <p:sldId id="268" r:id="rId21"/>
    <p:sldId id="269" r:id="rId22"/>
  </p:sldIdLst>
  <p:sldSz cx="12192000" cy="6858000"/>
  <p:notesSz cx="6858000" cy="9144000"/>
  <p:embeddedFontLst>
    <p:embeddedFont>
      <p:font typeface="Gotham Medium" pitchFamily="2" charset="0"/>
      <p:regular r:id="rId24"/>
      <p:italic r:id="rId25"/>
    </p:embeddedFont>
    <p:embeddedFont>
      <p:font typeface="Proxima Nova Lt" panose="02000506030000020004" pitchFamily="2" charset="0"/>
      <p:regular r:id="rId26"/>
      <p:bold r:id="rId27"/>
      <p:italic r:id="rId28"/>
      <p:boldItalic r:id="rId29"/>
    </p:embeddedFont>
    <p:embeddedFont>
      <p:font typeface="Proxima Nova Rg" panose="02000506030000020004" pitchFamily="2" charset="7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4592"/>
  </p:normalViewPr>
  <p:slideViewPr>
    <p:cSldViewPr snapToGrid="0">
      <p:cViewPr varScale="1">
        <p:scale>
          <a:sx n="104" d="100"/>
          <a:sy n="104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5261CED-1BC5-BD48-A058-763C0361726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Implement and use a sensor to aid the robot’s navigation</a:t>
          </a:r>
        </a:p>
      </dgm:t>
    </dgm:pt>
    <dgm:pt modelId="{99BF805A-CDA4-B345-9972-18149C326964}" type="parTrans" cxnId="{D922D24F-135E-4844-9685-F657FCB3347C}">
      <dgm:prSet/>
      <dgm:spPr/>
      <dgm:t>
        <a:bodyPr/>
        <a:lstStyle/>
        <a:p>
          <a:endParaRPr lang="en-US"/>
        </a:p>
      </dgm:t>
    </dgm:pt>
    <dgm:pt modelId="{F3091AEA-C218-1841-9173-46261C0F240F}" type="sibTrans" cxnId="{D922D24F-135E-4844-9685-F657FCB3347C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922D24F-135E-4844-9685-F657FCB3347C}" srcId="{1D9D6C1B-8764-3C4C-B47B-CB3F49D7084D}" destId="{25261CED-1BC5-BD48-A058-763C0361726E}" srcOrd="2" destOrd="0" parTransId="{99BF805A-CDA4-B345-9972-18149C326964}" sibTransId="{F3091AEA-C218-1841-9173-46261C0F240F}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63C41275-C6F3-3844-90F5-649E0B72519A}" type="presOf" srcId="{25261CED-1BC5-BD48-A058-763C0361726E}" destId="{5320A93E-E9A1-244D-A69C-7BEAD76D8D8B}" srcOrd="0" destOrd="2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C54459A1-5D07-4843-995C-3C62D50BF03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Implement and use a sensor to aid the robot’s navigation</a:t>
          </a:r>
        </a:p>
      </dgm:t>
    </dgm:pt>
    <dgm:pt modelId="{A9C91C74-A03D-644D-B166-2763F16FBB03}" type="parTrans" cxnId="{160A7DCB-6029-6E46-A689-309111AAC4F0}">
      <dgm:prSet/>
      <dgm:spPr/>
      <dgm:t>
        <a:bodyPr/>
        <a:lstStyle/>
        <a:p>
          <a:endParaRPr lang="en-US"/>
        </a:p>
      </dgm:t>
    </dgm:pt>
    <dgm:pt modelId="{09246C9B-2F02-DC42-8471-94E4F0AB22E5}" type="sibTrans" cxnId="{160A7DCB-6029-6E46-A689-309111AAC4F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B303F194-F645-6C4E-B64C-090A1FED5BD9}" type="presOf" srcId="{C54459A1-5D07-4843-995C-3C62D50BF033}" destId="{5320A93E-E9A1-244D-A69C-7BEAD76D8D8B}" srcOrd="0" destOrd="2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160A7DCB-6029-6E46-A689-309111AAC4F0}" srcId="{1D9D6C1B-8764-3C4C-B47B-CB3F49D7084D}" destId="{C54459A1-5D07-4843-995C-3C62D50BF033}" srcOrd="2" destOrd="0" parTransId="{A9C91C74-A03D-644D-B166-2763F16FBB03}" sibTransId="{09246C9B-2F02-DC42-8471-94E4F0AB22E5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5"/>
          <a:ext cx="5561034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5"/>
        <a:ext cx="5561034" cy="1159199"/>
      </dsp:txXfrm>
    </dsp:sp>
    <dsp:sp modelId="{96D449A5-8CF5-0D4C-9470-7C2F22AB24CE}">
      <dsp:nvSpPr>
        <dsp:cNvPr id="0" name=""/>
        <dsp:cNvSpPr/>
      </dsp:nvSpPr>
      <dsp:spPr>
        <a:xfrm>
          <a:off x="278051" y="800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2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5"/>
          <a:ext cx="5561034" cy="90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5"/>
        <a:ext cx="5561034" cy="907199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199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39800"/>
          <a:ext cx="556103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91592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39800"/>
        <a:ext cx="5561034" cy="882000"/>
      </dsp:txXfrm>
    </dsp:sp>
    <dsp:sp modelId="{96D449A5-8CF5-0D4C-9470-7C2F22AB24CE}">
      <dsp:nvSpPr>
        <dsp:cNvPr id="0" name=""/>
        <dsp:cNvSpPr/>
      </dsp:nvSpPr>
      <dsp:spPr>
        <a:xfrm>
          <a:off x="278051" y="33160"/>
          <a:ext cx="3892723" cy="41327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8226" y="53335"/>
        <a:ext cx="3852373" cy="372929"/>
      </dsp:txXfrm>
    </dsp:sp>
    <dsp:sp modelId="{5320A93E-E9A1-244D-A69C-7BEAD76D8D8B}">
      <dsp:nvSpPr>
        <dsp:cNvPr id="0" name=""/>
        <dsp:cNvSpPr/>
      </dsp:nvSpPr>
      <dsp:spPr>
        <a:xfrm>
          <a:off x="0" y="1404040"/>
          <a:ext cx="5561034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91592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Implement and use a sensor to aid the robot’s navigation</a:t>
          </a:r>
        </a:p>
      </dsp:txBody>
      <dsp:txXfrm>
        <a:off x="0" y="1404040"/>
        <a:ext cx="5561034" cy="1323000"/>
      </dsp:txXfrm>
    </dsp:sp>
    <dsp:sp modelId="{13086218-E288-3044-B21D-7C4BF082C728}">
      <dsp:nvSpPr>
        <dsp:cNvPr id="0" name=""/>
        <dsp:cNvSpPr/>
      </dsp:nvSpPr>
      <dsp:spPr>
        <a:xfrm>
          <a:off x="278051" y="1197400"/>
          <a:ext cx="3892723" cy="41327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8226" y="1217575"/>
        <a:ext cx="3852373" cy="372929"/>
      </dsp:txXfrm>
    </dsp:sp>
    <dsp:sp modelId="{2BC19969-2C76-8D45-A55D-078E3B83647D}">
      <dsp:nvSpPr>
        <dsp:cNvPr id="0" name=""/>
        <dsp:cNvSpPr/>
      </dsp:nvSpPr>
      <dsp:spPr>
        <a:xfrm>
          <a:off x="0" y="3009279"/>
          <a:ext cx="5561034" cy="1080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91592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3009279"/>
        <a:ext cx="5561034" cy="1080449"/>
      </dsp:txXfrm>
    </dsp:sp>
    <dsp:sp modelId="{8D4DE655-2605-8B4B-B4BD-0414015C16E0}">
      <dsp:nvSpPr>
        <dsp:cNvPr id="0" name=""/>
        <dsp:cNvSpPr/>
      </dsp:nvSpPr>
      <dsp:spPr>
        <a:xfrm>
          <a:off x="278051" y="2802639"/>
          <a:ext cx="3892723" cy="41327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8226" y="2822814"/>
        <a:ext cx="3852373" cy="3729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41702"/>
          <a:ext cx="5561034" cy="12022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87452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41702"/>
        <a:ext cx="5561034" cy="1202273"/>
      </dsp:txXfrm>
    </dsp:sp>
    <dsp:sp modelId="{96D449A5-8CF5-0D4C-9470-7C2F22AB24CE}">
      <dsp:nvSpPr>
        <dsp:cNvPr id="0" name=""/>
        <dsp:cNvSpPr/>
      </dsp:nvSpPr>
      <dsp:spPr>
        <a:xfrm>
          <a:off x="278051" y="8992"/>
          <a:ext cx="3892723" cy="2654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1008" y="21949"/>
        <a:ext cx="3866809" cy="239506"/>
      </dsp:txXfrm>
    </dsp:sp>
    <dsp:sp modelId="{5320A93E-E9A1-244D-A69C-7BEAD76D8D8B}">
      <dsp:nvSpPr>
        <dsp:cNvPr id="0" name=""/>
        <dsp:cNvSpPr/>
      </dsp:nvSpPr>
      <dsp:spPr>
        <a:xfrm>
          <a:off x="0" y="1525238"/>
          <a:ext cx="5561034" cy="14161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87452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Implement and use a sensor to aid the robot’s navigation</a:t>
          </a:r>
        </a:p>
      </dsp:txBody>
      <dsp:txXfrm>
        <a:off x="0" y="1525238"/>
        <a:ext cx="5561034" cy="1416115"/>
      </dsp:txXfrm>
    </dsp:sp>
    <dsp:sp modelId="{13086218-E288-3044-B21D-7C4BF082C728}">
      <dsp:nvSpPr>
        <dsp:cNvPr id="0" name=""/>
        <dsp:cNvSpPr/>
      </dsp:nvSpPr>
      <dsp:spPr>
        <a:xfrm>
          <a:off x="278051" y="1392528"/>
          <a:ext cx="3892723" cy="2654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1008" y="1405485"/>
        <a:ext cx="3866809" cy="239506"/>
      </dsp:txXfrm>
    </dsp:sp>
    <dsp:sp modelId="{2BC19969-2C76-8D45-A55D-078E3B83647D}">
      <dsp:nvSpPr>
        <dsp:cNvPr id="0" name=""/>
        <dsp:cNvSpPr/>
      </dsp:nvSpPr>
      <dsp:spPr>
        <a:xfrm>
          <a:off x="0" y="3122616"/>
          <a:ext cx="5561034" cy="9912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87452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3122616"/>
        <a:ext cx="5561034" cy="991281"/>
      </dsp:txXfrm>
    </dsp:sp>
    <dsp:sp modelId="{8D4DE655-2605-8B4B-B4BD-0414015C16E0}">
      <dsp:nvSpPr>
        <dsp:cNvPr id="0" name=""/>
        <dsp:cNvSpPr/>
      </dsp:nvSpPr>
      <dsp:spPr>
        <a:xfrm>
          <a:off x="278051" y="2989906"/>
          <a:ext cx="3892723" cy="2654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1008" y="3002863"/>
        <a:ext cx="3866809" cy="2395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8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8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4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BBSNUqP8Km-ZWUfmNcJbAfgTkfYmRVzxyfj7WiHOYfc/edit?usp=sharin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eg.poly.edu/syllabus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3996866"/>
            <a:ext cx="4850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Implement an additional sensor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0564190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021899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Application form will be sent out in an announcement</a:t>
            </a:r>
            <a:endParaRPr lang="en-US" sz="2800" b="1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Due Monday, February 5 at 11:59 PM ET</a:t>
            </a:r>
          </a:p>
          <a:p>
            <a:pPr>
              <a:spcAft>
                <a:spcPts val="600"/>
              </a:spcAft>
            </a:pPr>
            <a:endParaRPr lang="en-US" sz="28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For RAD Projects: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3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979</Words>
  <Application>Microsoft Macintosh PowerPoint</Application>
  <PresentationFormat>Widescreen</PresentationFormat>
  <Paragraphs>222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Proxima Nova Lt</vt:lpstr>
      <vt:lpstr>Proxima Nova Rg</vt:lpstr>
      <vt:lpstr>Calibri Light</vt:lpstr>
      <vt:lpstr>Gotham Medium</vt:lpstr>
      <vt:lpstr>Arial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EG</cp:lastModifiedBy>
  <cp:revision>29</cp:revision>
  <dcterms:created xsi:type="dcterms:W3CDTF">2020-08-26T09:12:07Z</dcterms:created>
  <dcterms:modified xsi:type="dcterms:W3CDTF">2024-01-29T22:46:43Z</dcterms:modified>
</cp:coreProperties>
</file>