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9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84" r:id="rId12"/>
    <p:sldId id="286" r:id="rId13"/>
    <p:sldId id="285" r:id="rId14"/>
    <p:sldId id="287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Gotham Medium" pitchFamily="2" charset="0"/>
      <p:regular r:id="rId24"/>
      <p:italic r:id="rId25"/>
    </p:embeddedFont>
    <p:embeddedFont>
      <p:font typeface="Proxima Nova Lt" panose="02000506030000020004" pitchFamily="2" charset="77"/>
      <p:regular r:id="rId26"/>
    </p:embeddedFont>
    <p:embeddedFont>
      <p:font typeface="Proxima Nova Rg" panose="02000506030000020004" pitchFamily="2" charset="77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1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92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9555-0BDE-43FF-B780-2F06D5DB76AE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062F-5950-47D0-9715-837CE0FD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hyperlink" Target="https://nyupoly.mywconlin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WRITING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4D612E-095E-4D6A-BA6A-A5DC8CA6C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PASSIVE VOICE </a:t>
            </a:r>
            <a:r>
              <a:rPr lang="en-US" sz="5400" b="1" dirty="0">
                <a:latin typeface="Gotham Medium" panose="02000603030000020004" pitchFamily="2" charset="0"/>
                <a:cs typeface="Calibri" panose="020F0502020204030204" pitchFamily="34" charset="0"/>
              </a:rPr>
              <a:t>≠</a:t>
            </a:r>
            <a:r>
              <a:rPr lang="en-US" sz="5400" dirty="0">
                <a:latin typeface="Gotham Medium" panose="02000603030000020004" pitchFamily="2" charset="0"/>
                <a:cs typeface="Calibri" panose="020F0502020204030204" pitchFamily="34" charset="0"/>
              </a:rPr>
              <a:t> PAST TENSE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Voice has to do with the actors;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passive voice but present tense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Tense has to do with time;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active voice but past tense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PASSIVE VOICE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Plastic film is chosen to cover the microphone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PAST TENSE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We chose the plastic film to cover the microphone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D0328A-6590-4EE6-9914-FA741318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t" panose="02000506030000020004" pitchFamily="50" charset="0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1435"/>
            <a:ext cx="10809026" cy="585518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First, the team acquired a LEGO kit and assembled robot from the 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6" y="220452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First, a LEGO kit and assembled robot were acquired.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71483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inspected the kit to ensure that all parts were present.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714264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kit was inspected to ensure that all parts were present.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17002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added a gyro sensor to the robot.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16436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gyro sensor was added to the robot.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718608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placed the robot at the start of the mini-course.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719174"/>
            <a:ext cx="769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placed at the start of the mini-course.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22134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in eight hours.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220780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was finished in eight hours.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63C71A-B5DE-D64F-85A6-426E602D4FA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F198B4-F0B9-4F62-82F4-CCA7F2A3B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2362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Engineers use sensors to make devices more efficient.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2207228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Sensors are used to make devices more efficient.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21226" y="275046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reassembled the robot after an accident.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21226" y="27472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reassembled after an accident.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21226" y="3216703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made a Karnaugh map using the truth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21226" y="321995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Karnaugh map was made using the truth 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21226" y="3686191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My partner placed foil around the Styrofoam cup to insulate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21226" y="3689441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Foil was placed around the Styrofoam cup for insulation.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21226" y="41589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used Revit to make a floor plan.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15567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Revit was used to make the floor plan.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30429-DB99-B141-9C1F-F53B112716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B01634-4A10-4C5D-8E59-E7C242F4A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8011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TAs informed the students of the time limit.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801114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students were informed of the time limit.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students use Arduino to program their prosthetic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196250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Arduino is used to program a prosthetic hand.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592217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Construction workers use booms to move heavy objects.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578569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Booms are used to move heavy objects.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05711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 notched the end of the boom.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05710"/>
            <a:ext cx="675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end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 of the boom was notched.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068C"/>
              </a:solidFill>
              <a:effectLst/>
              <a:uLnTx/>
              <a:uFillTx/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3461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schedule early.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33262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schedule was finished ahead of schedule.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29018-E802-5D47-9AE2-8D9B41CD378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12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B1A3BD-23B4-4DE6-B3E6-4B42E321D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nyupoly.mywconline.com</a:t>
            </a:r>
            <a:endParaRPr lang="en-US" sz="2400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  <a:ea typeface="Gotham Book" pitchFamily="2" charset="-128"/>
              </a:rPr>
              <a:t>Exclusively remote until Feb 22, in-person/remote available after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  <a:ea typeface="Gotham Book" pitchFamily="2" charset="-128"/>
              </a:rPr>
              <a:t>Location: LC104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3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B301F3-24F9-40F8-957B-851D4C323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8"/>
            <a:ext cx="11063786" cy="1307076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IS THE PURPOSE OF A TECHNICAL REPORT?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004906-E068-4776-B72B-326959F762BC}"/>
              </a:ext>
            </a:extLst>
          </p:cNvPr>
          <p:cNvSpPr/>
          <p:nvPr/>
        </p:nvSpPr>
        <p:spPr>
          <a:xfrm>
            <a:off x="2241188" y="3055461"/>
            <a:ext cx="45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Tell a story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505B594-4707-4FAF-83FF-1D9605975437}"/>
              </a:ext>
            </a:extLst>
          </p:cNvPr>
          <p:cNvSpPr/>
          <p:nvPr/>
        </p:nvSpPr>
        <p:spPr>
          <a:xfrm>
            <a:off x="1579493" y="4590117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69D50C8-2A95-48C2-AA63-2A0AD2BFC149}"/>
              </a:ext>
            </a:extLst>
          </p:cNvPr>
          <p:cNvSpPr/>
          <p:nvPr/>
        </p:nvSpPr>
        <p:spPr>
          <a:xfrm>
            <a:off x="1572485" y="302338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7F935C-8470-48FD-BB3F-97F4C92707E4}"/>
              </a:ext>
            </a:extLst>
          </p:cNvPr>
          <p:cNvSpPr/>
          <p:nvPr/>
        </p:nvSpPr>
        <p:spPr>
          <a:xfrm>
            <a:off x="7522348" y="4448778"/>
            <a:ext cx="4836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Draw supported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conclusions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E864C693-B8AA-47BF-8E40-850165AA343D}"/>
              </a:ext>
            </a:extLst>
          </p:cNvPr>
          <p:cNvSpPr/>
          <p:nvPr/>
        </p:nvSpPr>
        <p:spPr>
          <a:xfrm>
            <a:off x="6853645" y="459011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C4266F40-1F1D-4454-A07D-FB65751CD355}"/>
              </a:ext>
            </a:extLst>
          </p:cNvPr>
          <p:cNvSpPr/>
          <p:nvPr/>
        </p:nvSpPr>
        <p:spPr>
          <a:xfrm>
            <a:off x="6853645" y="3019095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7BFFD-B703-4818-8D66-CC03DA81BD02}"/>
              </a:ext>
            </a:extLst>
          </p:cNvPr>
          <p:cNvSpPr/>
          <p:nvPr/>
        </p:nvSpPr>
        <p:spPr>
          <a:xfrm>
            <a:off x="2241188" y="4441816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Report results 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from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37488-547F-4834-BA4E-40EAAAEF1F24}"/>
              </a:ext>
            </a:extLst>
          </p:cNvPr>
          <p:cNvSpPr/>
          <p:nvPr/>
        </p:nvSpPr>
        <p:spPr>
          <a:xfrm>
            <a:off x="7522348" y="2949272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Describe findings</a:t>
            </a:r>
          </a:p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qualitatively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C1A32A-83D3-4944-8E58-B2A13B507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 not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belong in the lab report: you are not what is being measured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belong in the lab report: answer why CAD software is important for engineers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LEARNING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Understand the simulation and modeling capabilities of Autodesk® Fusion 360™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EXPERIMENTAL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Redesign a structure in CAD software using Autodesk® Fusion 360™ to increase its strength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C1F3E2-E35F-4293-BF61-73A6B7D06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Title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Abstract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Data/Observations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Discussion/Conclusions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Works Cited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Notes (extra credit)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7599FF-2774-4AB8-9FC3-40C93663D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09B7D-1A08-4512-941C-C281E69D7CF2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9635DE-9D24-4E48-B274-521A4E95C89C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5967E1-3825-4E6E-BDF0-A91DD6C61032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950FB4-1833-46BF-BABF-B2183CB2999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EEF0D-6D97-4C5B-9844-E11D72D59764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9F9DC4-AC21-4A34-9AE3-979ECD9DFE3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3EDFAD-F9C5-4B14-A2B0-B0248484241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175EE3-F260-4BE6-9A63-C5DC6AAAD82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095FE94A-2439-49C4-9597-40BAE83A5FAB}"/>
              </a:ext>
            </a:extLst>
          </p:cNvPr>
          <p:cNvSpPr/>
          <p:nvPr/>
        </p:nvSpPr>
        <p:spPr>
          <a:xfrm>
            <a:off x="5275248" y="2079347"/>
            <a:ext cx="3313428" cy="3090949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A3A3DF82-FE1D-4874-8F03-655173BCD146}"/>
              </a:ext>
            </a:extLst>
          </p:cNvPr>
          <p:cNvSpPr/>
          <p:nvPr/>
        </p:nvSpPr>
        <p:spPr>
          <a:xfrm>
            <a:off x="5432314" y="1886694"/>
            <a:ext cx="3454511" cy="3197052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0BA03435-0F4B-4C49-94C9-A2BB4A656537}"/>
              </a:ext>
            </a:extLst>
          </p:cNvPr>
          <p:cNvSpPr txBox="1"/>
          <p:nvPr/>
        </p:nvSpPr>
        <p:spPr>
          <a:xfrm>
            <a:off x="6508118" y="2153462"/>
            <a:ext cx="1950084" cy="2747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Present data, 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do NOT analyze data. Write this part first! It makes the lab report flow better.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87B091-992A-4B04-A4B6-47C16FA49620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55EAD0-7E40-4E36-B702-26EFA5F5097B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CE7CD0-2561-4E12-9CF6-117C9FD68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AC4D7-C63B-4E5D-AF73-5278321036EB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D2E6E7-B67D-4A49-A9C0-046ADE3494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4714AC-39AA-4266-893A-22818D1B3CF0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C22990-B704-4014-8D95-3EC1FC3619C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70791B-F9DD-4C43-BFEB-8274680D2357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286523-FEB6-42A4-8D17-CEB09D4ADF2D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890CBA-C150-47F8-8BBE-4A1636C13082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DB191A-0416-41FC-B1D7-95A3A4A1600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D10CFB-7708-4274-94EE-8DF3F7591E5E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C6AAF7-0909-454E-A058-FA7A07872718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id="{FB4A9545-E7DC-42CD-9425-33E491175F70}"/>
              </a:ext>
            </a:extLst>
          </p:cNvPr>
          <p:cNvSpPr/>
          <p:nvPr/>
        </p:nvSpPr>
        <p:spPr>
          <a:xfrm>
            <a:off x="5275249" y="2222774"/>
            <a:ext cx="3135276" cy="2992305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20AF251A-E064-40AB-B77D-371CD38A36D7}"/>
              </a:ext>
            </a:extLst>
          </p:cNvPr>
          <p:cNvSpPr/>
          <p:nvPr/>
        </p:nvSpPr>
        <p:spPr>
          <a:xfrm>
            <a:off x="5432314" y="2035042"/>
            <a:ext cx="3268773" cy="3095023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id="{4213FD0C-4A2F-4046-8A0C-35CB5359BC11}"/>
              </a:ext>
            </a:extLst>
          </p:cNvPr>
          <p:cNvSpPr txBox="1"/>
          <p:nvPr/>
        </p:nvSpPr>
        <p:spPr>
          <a:xfrm>
            <a:off x="6466687" y="2421425"/>
            <a:ext cx="1823072" cy="2402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Repeatability – others can follow the description and replicate the results.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Past tense!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DCBA1A-8151-4DD1-A2F2-FC5974AE4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2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B3AA9C47-7399-4284-BF83-135D82A24AEA}"/>
              </a:ext>
            </a:extLst>
          </p:cNvPr>
          <p:cNvSpPr/>
          <p:nvPr/>
        </p:nvSpPr>
        <p:spPr>
          <a:xfrm>
            <a:off x="5445214" y="2959328"/>
            <a:ext cx="3428962" cy="3051856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3FDEB4E9-E7D5-42C3-94BB-CBFAF90FD3CC}"/>
              </a:ext>
            </a:extLst>
          </p:cNvPr>
          <p:cNvSpPr/>
          <p:nvPr/>
        </p:nvSpPr>
        <p:spPr>
          <a:xfrm>
            <a:off x="5583442" y="3079375"/>
            <a:ext cx="3574846" cy="3156953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1FAE73A2-192D-4896-B70D-29982592AE13}"/>
              </a:ext>
            </a:extLst>
          </p:cNvPr>
          <p:cNvSpPr txBox="1"/>
          <p:nvPr/>
        </p:nvSpPr>
        <p:spPr>
          <a:xfrm>
            <a:off x="6853762" y="3228436"/>
            <a:ext cx="2062488" cy="27445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At least three paragraphs: concepts, formulas, laws needed to understand the data. Present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11D3B4-306E-4D67-A4BB-2454EC06B9B3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8163CC-5041-44F3-9244-BAF11E1A12C6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10E6B4-2122-4DD3-B5CE-6A76E34F941B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27E7CF-5BFF-4243-BE71-F41B90F2B562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1A1880-30AF-490C-A6CF-592A8079BA39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1DB80-5302-4198-8FC1-D91319D328D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0AFDF7-550E-4F81-9CB6-F707A145D966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27C50C-EC3F-44B6-B120-88686834216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856E66-0164-48B0-8024-A871CDEE4593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3E523F-6027-4766-AE55-98C74A66986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B37BDC-5D05-481A-B705-3408A4CB8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5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26" name="object 30">
            <a:extLst>
              <a:ext uri="{FF2B5EF4-FFF2-40B4-BE49-F238E27FC236}">
                <a16:creationId xmlns:a16="http://schemas.microsoft.com/office/drawing/2014/main" id="{2DC42431-8ADD-4774-AAA1-F0EEC9464419}"/>
              </a:ext>
            </a:extLst>
          </p:cNvPr>
          <p:cNvSpPr/>
          <p:nvPr/>
        </p:nvSpPr>
        <p:spPr>
          <a:xfrm>
            <a:off x="5275251" y="2989501"/>
            <a:ext cx="3272314" cy="2898058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4C426459-2344-45DF-A623-77045DAFD393}"/>
              </a:ext>
            </a:extLst>
          </p:cNvPr>
          <p:cNvSpPr/>
          <p:nvPr/>
        </p:nvSpPr>
        <p:spPr>
          <a:xfrm>
            <a:off x="5432317" y="2796847"/>
            <a:ext cx="3411646" cy="2997540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object 32">
            <a:extLst>
              <a:ext uri="{FF2B5EF4-FFF2-40B4-BE49-F238E27FC236}">
                <a16:creationId xmlns:a16="http://schemas.microsoft.com/office/drawing/2014/main" id="{18BB51C2-47FE-49B4-9AC4-D0560F029A3E}"/>
              </a:ext>
            </a:extLst>
          </p:cNvPr>
          <p:cNvSpPr txBox="1"/>
          <p:nvPr/>
        </p:nvSpPr>
        <p:spPr>
          <a:xfrm>
            <a:off x="6538932" y="3149969"/>
            <a:ext cx="2063083" cy="17232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Analyze your data, discuss whether the lab was successful.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Mix of tenses!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DEDAEF-27C4-4041-A94F-EBC05E2A2B3D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FA44D1-AE36-46E9-8427-CD9E59B09BC7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6DB7B2-13F4-4F03-8E67-3F3FB6F2EFD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BDE290-22ED-4EA1-8E0C-F4AA492CF138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11CBBE-EB61-4E9D-8E37-1E34F3AEACCC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F71A7-9FCB-4579-B728-2C0C5EF9432A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080759-47C8-4451-A55B-E71EC7C5AE3D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2ED033-6F7D-44B1-8304-782C223AEBB7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66E301-AA32-4938-8835-46AD8FF46751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FE9FEE-AB62-471D-8753-60BA9356FFD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673E52-41AA-4265-984A-0DC645EED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84BB9866-D491-43ED-95A0-D7C8A6973F4F}"/>
              </a:ext>
            </a:extLst>
          </p:cNvPr>
          <p:cNvSpPr/>
          <p:nvPr/>
        </p:nvSpPr>
        <p:spPr>
          <a:xfrm>
            <a:off x="5508973" y="2055721"/>
            <a:ext cx="3206022" cy="2247579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51A1C622-BA8A-4938-BDE9-A0DC9BC06BE6}"/>
              </a:ext>
            </a:extLst>
          </p:cNvPr>
          <p:cNvSpPr/>
          <p:nvPr/>
        </p:nvSpPr>
        <p:spPr>
          <a:xfrm>
            <a:off x="5647201" y="2175769"/>
            <a:ext cx="3342420" cy="2324979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0C1DBC05-F28B-47F1-872B-7F7F09AC9502}"/>
              </a:ext>
            </a:extLst>
          </p:cNvPr>
          <p:cNvSpPr txBox="1"/>
          <p:nvPr/>
        </p:nvSpPr>
        <p:spPr>
          <a:xfrm>
            <a:off x="6731040" y="2431621"/>
            <a:ext cx="1811332" cy="10241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Summary of the report, write it last.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611C94-9D43-40C8-94F8-2B8A6294894F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DEBA97-F384-43F3-8749-C613B82645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A10784-A332-4123-B78A-F74314A28FF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D78B27-54FC-44FA-AD42-FA31774E1F2C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C7353-0B1A-452F-A744-DB118E3051D6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83E594-CDFD-479D-9665-4EDB5982C1F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3E341D-7DB6-4617-B1F9-F3EBE0873E2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C43796-0180-46D8-AD0C-49CC5FC54A4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E17762-0ABA-4B2A-8554-F2EFAAE32024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83E7AA-3E96-4D32-88C0-95B2FD57B3F9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CCD5C0-7BAB-40E8-BCB5-C2826DD3D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6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704</Words>
  <Application>Microsoft Macintosh PowerPoint</Application>
  <PresentationFormat>Widescreen</PresentationFormat>
  <Paragraphs>131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Gotham Medium</vt:lpstr>
      <vt:lpstr>Calibri</vt:lpstr>
      <vt:lpstr>Arial</vt:lpstr>
      <vt:lpstr>Proxima Nova Lt</vt:lpstr>
      <vt:lpstr>Proxima Nova Rg</vt:lpstr>
      <vt:lpstr>Calibri Light</vt:lpstr>
      <vt:lpstr>Office Theme</vt:lpstr>
      <vt:lpstr>WRITING LAB REPORTS</vt:lpstr>
      <vt:lpstr>WHAT IS THE PURPOSE OF A TECHNICAL REPORT?</vt:lpstr>
      <vt:lpstr>OBJECTIVE OBJECTIVES</vt:lpstr>
      <vt:lpstr>WHAT FORMAT IS USED?</vt:lpstr>
      <vt:lpstr>WHAT FORMAT IS USED?</vt:lpstr>
      <vt:lpstr>WHAT FORMAT IS USED?</vt:lpstr>
      <vt:lpstr>WHAT FORMAT IS USED?</vt:lpstr>
      <vt:lpstr>WHAT FORMAT IS USED?</vt:lpstr>
      <vt:lpstr>WHAT FORMAT IS USED?</vt:lpstr>
      <vt:lpstr>PASSIVE VOICE ≠ PAST TENSE</vt:lpstr>
      <vt:lpstr>USING THE PASSIVE VOICE</vt:lpstr>
      <vt:lpstr>USING THE PASSIVE VOICE</vt:lpstr>
      <vt:lpstr>USING THE PASSIVE VOICE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Hillary Abordo</cp:lastModifiedBy>
  <cp:revision>43</cp:revision>
  <dcterms:created xsi:type="dcterms:W3CDTF">2019-06-25T23:10:16Z</dcterms:created>
  <dcterms:modified xsi:type="dcterms:W3CDTF">2022-01-24T23:44:39Z</dcterms:modified>
</cp:coreProperties>
</file>