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0" r:id="rId4"/>
    <p:sldId id="258" r:id="rId5"/>
    <p:sldId id="259" r:id="rId6"/>
    <p:sldId id="269" r:id="rId7"/>
    <p:sldId id="268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thingivers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Software for Engineers</a:t>
            </a:r>
          </a:p>
        </p:txBody>
      </p:sp>
      <p:pic>
        <p:nvPicPr>
          <p:cNvPr id="4" name="Picture 3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864" y="2757386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4914900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Fusion 360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2558" cy="533975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Use the Fusion 360 template and tutorial to create a 3D model of NYU Tandon School of Engineering keychain</a:t>
            </a:r>
          </a:p>
          <a:p>
            <a:pPr>
              <a:lnSpc>
                <a:spcPct val="150000"/>
              </a:lnSpc>
            </a:pPr>
            <a:r>
              <a:rPr lang="en-US" dirty="0"/>
              <a:t>Convert the .</a:t>
            </a:r>
            <a:r>
              <a:rPr lang="en-US" dirty="0" err="1"/>
              <a:t>stl</a:t>
            </a:r>
            <a:r>
              <a:rPr lang="en-US" dirty="0"/>
              <a:t> files to .</a:t>
            </a:r>
            <a:r>
              <a:rPr lang="en-US" dirty="0" err="1"/>
              <a:t>gcode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If time permits, explore </a:t>
            </a:r>
            <a:r>
              <a:rPr lang="en-US" altLang="en-US" dirty="0">
                <a:solidFill>
                  <a:srgbClr val="000066"/>
                </a:solidFill>
                <a:hlinkClick r:id="rId2"/>
              </a:rPr>
              <a:t>www.thingiverse.com</a:t>
            </a:r>
            <a:r>
              <a:rPr lang="en-US" altLang="en-US" dirty="0">
                <a:solidFill>
                  <a:srgbClr val="000066"/>
                </a:solidFill>
              </a:rPr>
              <a:t> </a:t>
            </a:r>
            <a:r>
              <a:rPr lang="en-US" dirty="0"/>
              <a:t>or design your own 3D ideas with CAD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1" t="10048" r="4003" b="8090"/>
          <a:stretch/>
        </p:blipFill>
        <p:spPr>
          <a:xfrm>
            <a:off x="7906104" y="3332408"/>
            <a:ext cx="3871073" cy="1790008"/>
          </a:xfrm>
          <a:prstGeom prst="rect">
            <a:avLst/>
          </a:prstGeom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8815" r="97" b="6725"/>
          <a:stretch/>
        </p:blipFill>
        <p:spPr>
          <a:xfrm>
            <a:off x="7906815" y="1445655"/>
            <a:ext cx="3870362" cy="179055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454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Written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Independent report (one report per student)</a:t>
            </a:r>
          </a:p>
          <a:p>
            <a:pPr>
              <a:lnSpc>
                <a:spcPct val="150000"/>
              </a:lnSpc>
            </a:pPr>
            <a:r>
              <a:rPr lang="en-US" dirty="0"/>
              <a:t>Standard lab report submission (Lab 1B only)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online (eg.poly.edu) before midnight of day of Lab #2</a:t>
            </a:r>
          </a:p>
          <a:p>
            <a:pPr>
              <a:lnSpc>
                <a:spcPct val="150000"/>
              </a:lnSpc>
            </a:pPr>
            <a:r>
              <a:rPr lang="en-US" dirty="0"/>
              <a:t>Submission includes (1 file, do not include 1A and 1C)</a:t>
            </a:r>
          </a:p>
        </p:txBody>
      </p:sp>
    </p:spTree>
    <p:extLst>
      <p:ext uri="{BB962C8B-B14F-4D97-AF65-F5344CB8AC3E}">
        <p14:creationId xmlns:p14="http://schemas.microsoft.com/office/powerpoint/2010/main" val="2731739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3397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Each team member must use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all work electronically by 11:59 PM before Lab #2</a:t>
            </a:r>
          </a:p>
          <a:p>
            <a:pPr>
              <a:lnSpc>
                <a:spcPct val="150000"/>
              </a:lnSpc>
            </a:pPr>
            <a:r>
              <a:rPr lang="en-US" dirty="0"/>
              <a:t>Work together with your partner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TA is always available for assistance</a:t>
            </a:r>
          </a:p>
          <a:p>
            <a:pPr>
              <a:lnSpc>
                <a:spcPct val="150000"/>
              </a:lnSpc>
            </a:pPr>
            <a:r>
              <a:rPr lang="en-US" dirty="0"/>
              <a:t>Team with maximum number of ideas for Part 1 in Lab 1B gets 3D printed keychains!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Following MS Office and Fusion 360 Exercise</a:t>
            </a:r>
          </a:p>
        </p:txBody>
      </p:sp>
    </p:spTree>
    <p:extLst>
      <p:ext uri="{BB962C8B-B14F-4D97-AF65-F5344CB8AC3E}">
        <p14:creationId xmlns:p14="http://schemas.microsoft.com/office/powerpoint/2010/main" val="428472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66272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When importing into Microsoft from Google Docs, Slides, and Sheets </a:t>
            </a:r>
            <a:r>
              <a:rPr lang="en-US" sz="2800" b="1" dirty="0"/>
              <a:t>formatting errors may occur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Submission </a:t>
            </a:r>
            <a:r>
              <a:rPr lang="en-US" sz="2800" b="1" dirty="0"/>
              <a:t>must be Microsoft Office files</a:t>
            </a:r>
            <a:r>
              <a:rPr lang="en-US" sz="2800" dirty="0"/>
              <a:t>, so recheck your final Microsoft formatting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Copy and paste all figures and tables as pictures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All files needed are available in Lab 1A, 1B, and 1C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Write-ups on the EG manual (2 PDF templates, 1 Excel file with data, 1 Fusion 360 file)</a:t>
            </a:r>
          </a:p>
        </p:txBody>
      </p:sp>
    </p:spTree>
    <p:extLst>
      <p:ext uri="{BB962C8B-B14F-4D97-AF65-F5344CB8AC3E}">
        <p14:creationId xmlns:p14="http://schemas.microsoft.com/office/powerpoint/2010/main" val="2873268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9397" t="23291" r="25353" b="42932"/>
          <a:stretch/>
        </p:blipFill>
        <p:spPr>
          <a:xfrm>
            <a:off x="3217043" y="1417930"/>
            <a:ext cx="5757913" cy="433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Software for Engineers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6" name="Picture 5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63" y="914399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208" y="4480408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782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/>
              <a:t>Software Tasks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  <p:pic>
        <p:nvPicPr>
          <p:cNvPr id="5" name="Picture 4" descr="http://screenshots.en.sftcdn.net/blog/en/2013/01/office-2013-onehome-whit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2" t="58187"/>
          <a:stretch/>
        </p:blipFill>
        <p:spPr bwMode="auto">
          <a:xfrm>
            <a:off x="6399861" y="3790765"/>
            <a:ext cx="3835531" cy="12276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649D4B8-3F8F-4FAF-AAD5-992DD08F4E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938" y="1507557"/>
            <a:ext cx="41433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Familiarization with relevant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Explore software tools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Word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Excel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PowerPoint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Fusion 360</a:t>
            </a:r>
          </a:p>
        </p:txBody>
      </p:sp>
      <p:pic>
        <p:nvPicPr>
          <p:cNvPr id="4" name="Picture 3" descr="http://core3.staticworld.net/images/article/2012/11/google_apps_intro_slide-100014668-galler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2" t="2203" r="762" b="72054"/>
          <a:stretch/>
        </p:blipFill>
        <p:spPr bwMode="auto">
          <a:xfrm>
            <a:off x="5730621" y="4296970"/>
            <a:ext cx="5538281" cy="11269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3" t="5867" r="88823" b="89799"/>
          <a:stretch/>
        </p:blipFill>
        <p:spPr>
          <a:xfrm>
            <a:off x="6523120" y="2598820"/>
            <a:ext cx="3953282" cy="86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3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Software Tasks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769536046"/>
              </p:ext>
            </p:extLst>
          </p:nvPr>
        </p:nvGraphicFramePr>
        <p:xfrm>
          <a:off x="517358" y="914398"/>
          <a:ext cx="10900610" cy="51290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50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0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714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Microsoft Office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Autodesk Fusion 360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71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Enter</a:t>
                      </a:r>
                      <a:r>
                        <a:rPr lang="en-US" sz="3600" baseline="0" dirty="0"/>
                        <a:t> Excel formulas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/>
                        <a:t>Create Word template for lab reports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/>
                        <a:t>Create PowerPoint template for lab presentations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Learn the basics of CAD software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Practice 2D and 3D drawing functions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Build an NYU Tandon logo keychain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Export to 3D print file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Excel or Google Sheets</a:t>
            </a:r>
          </a:p>
          <a:p>
            <a:pPr>
              <a:lnSpc>
                <a:spcPct val="150000"/>
              </a:lnSpc>
            </a:pPr>
            <a:r>
              <a:rPr lang="en-US" dirty="0"/>
              <a:t>For tables, charts/graphs, data analysis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Word or Google Docs</a:t>
            </a:r>
          </a:p>
          <a:p>
            <a:pPr>
              <a:lnSpc>
                <a:spcPct val="150000"/>
              </a:lnSpc>
            </a:pPr>
            <a:r>
              <a:rPr lang="en-US" dirty="0"/>
              <a:t>For lab reports, proposals, documents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PowerPoint or Google Slides</a:t>
            </a:r>
          </a:p>
          <a:p>
            <a:pPr>
              <a:lnSpc>
                <a:spcPct val="150000"/>
              </a:lnSpc>
            </a:pPr>
            <a:r>
              <a:rPr lang="en-US" dirty="0"/>
              <a:t> For professional slideshow presentations</a:t>
            </a:r>
          </a:p>
        </p:txBody>
      </p:sp>
    </p:spTree>
    <p:extLst>
      <p:ext uri="{BB962C8B-B14F-4D97-AF65-F5344CB8AC3E}">
        <p14:creationId xmlns:p14="http://schemas.microsoft.com/office/powerpoint/2010/main" val="275443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 Word and PowerPoint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032" y="1834478"/>
            <a:ext cx="6080945" cy="3420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9" y="969853"/>
            <a:ext cx="3979375" cy="5149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270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 Excel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685" y="1159766"/>
            <a:ext cx="7551448" cy="2273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843" y="3645568"/>
            <a:ext cx="5613132" cy="239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296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Excel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521116" cy="594360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Create tables and figure based on Ideal Gas Law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All data values are provided in an Excel file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Calculate volumes at specified temperatures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Plot volume vs. temperature based on generated tables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184" y="3999198"/>
            <a:ext cx="3584374" cy="22402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184" y="1278238"/>
            <a:ext cx="3545805" cy="260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2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Word and PowerPoint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Create templates to use for this class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Change highlighted text to your info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Use online resources, partners, and TAs</a:t>
            </a:r>
          </a:p>
          <a:p>
            <a:pPr>
              <a:lnSpc>
                <a:spcPct val="150000"/>
              </a:lnSpc>
            </a:pPr>
            <a:r>
              <a:rPr lang="en-US" dirty="0"/>
              <a:t>Focus on professional formatting (paste as image)</a:t>
            </a:r>
          </a:p>
          <a:p>
            <a:pPr>
              <a:lnSpc>
                <a:spcPct val="150000"/>
              </a:lnSpc>
            </a:pPr>
            <a:r>
              <a:rPr lang="en-US" dirty="0"/>
              <a:t>Attention to detail is a critical skill for engineers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Match the given templates accurately</a:t>
            </a:r>
          </a:p>
        </p:txBody>
      </p:sp>
    </p:spTree>
    <p:extLst>
      <p:ext uri="{BB962C8B-B14F-4D97-AF65-F5344CB8AC3E}">
        <p14:creationId xmlns:p14="http://schemas.microsoft.com/office/powerpoint/2010/main" val="3723352934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(3)</Template>
  <TotalTime>102</TotalTime>
  <Words>431</Words>
  <Application>Microsoft Office PowerPoint</Application>
  <PresentationFormat>Widescreen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Arial</vt:lpstr>
      <vt:lpstr>EG template</vt:lpstr>
      <vt:lpstr>Software for Engineers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for Engineers</dc:title>
  <dc:creator>Eve Fishinevich</dc:creator>
  <cp:lastModifiedBy>Amanda Zhou</cp:lastModifiedBy>
  <cp:revision>49</cp:revision>
  <dcterms:created xsi:type="dcterms:W3CDTF">2016-01-20T23:27:44Z</dcterms:created>
  <dcterms:modified xsi:type="dcterms:W3CDTF">2019-09-04T17:00:30Z</dcterms:modified>
</cp:coreProperties>
</file>