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83" r:id="rId18"/>
    <p:sldId id="264" r:id="rId19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Gotham Medium" panose="02000604030000020004" pitchFamily="50" charset="0"/>
      <p:regular r:id="rId27"/>
      <p:italic r:id="rId28"/>
    </p:embeddedFont>
    <p:embeddedFont>
      <p:font typeface="Proxima Nova Lt" panose="02000506030000020004" pitchFamily="50" charset="0"/>
      <p:bold r:id="rId29"/>
    </p:embeddedFont>
    <p:embeddedFont>
      <p:font typeface="Proxima Nova Rg" panose="02000506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8B2C06-A1CE-4A79-997E-C8BB7669A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Screwed bracket static stress simulation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944773-D18F-49F1-A4E1-B17D911AC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D3DCC4-9DFB-46B9-B646-2FA735B45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2742E8-7D53-485D-BA40-160398593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AAFBD8-75D5-4402-9337-89EEBDD8D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232C76-D445-4977-B36D-26463AE6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Recitation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C7C435-67E3-44D4-89B6-55DD0B6F0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9B2D84-E2D3-481C-B448-3AAC56A15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SOFTWARE FOR NEXT LAB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 preparation for the next virtual lab, download these software ahead of time: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Fusion 360 (BMD &amp; RAD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Autodesk Revit (HIR Groups)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Fritzing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151CA2-4E92-44D8-810C-92D72EE93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4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4B6C16-92A9-4766-83FD-280F8CBB8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205441-04CB-4DD2-8345-06C6859EB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0606C83-9E40-45DF-A669-D015A6176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</a:t>
            </a:r>
            <a:r>
              <a:rPr lang="en-US" sz="2400">
                <a:latin typeface="Proxima Nova Rg" panose="02000506030000020004" pitchFamily="2" charset="0"/>
              </a:rPr>
              <a:t>), computer-aided </a:t>
            </a:r>
            <a:r>
              <a:rPr lang="en-US" sz="2400" dirty="0">
                <a:latin typeface="Proxima Nova Rg" panose="02000506030000020004" pitchFamily="2" charset="0"/>
              </a:rPr>
              <a:t>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B48DEA-2FF8-4B4B-B7F3-8A20A9D26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85E169-E82B-4697-BE3F-A243EA308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8A7CC4-3849-4000-9443-1088786B8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49DBE7-37CA-412F-995A-9F0E43414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A830C3-BF7A-45F0-B3A1-7F4C448A8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Truss Pyramid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798A6E-B9C7-443E-AFEE-AEF94C029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721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COMPUTER-AIDED DESIGN (CAD) COMPETITION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SOFTWARE FOR NEXT LAB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64</cp:revision>
  <dcterms:created xsi:type="dcterms:W3CDTF">2019-06-25T23:10:16Z</dcterms:created>
  <dcterms:modified xsi:type="dcterms:W3CDTF">2020-08-02T00:08:09Z</dcterms:modified>
</cp:coreProperties>
</file>