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7" r:id="rId4"/>
    <p:sldId id="268" r:id="rId5"/>
    <p:sldId id="265" r:id="rId6"/>
    <p:sldId id="274" r:id="rId7"/>
    <p:sldId id="269" r:id="rId8"/>
    <p:sldId id="270" r:id="rId9"/>
    <p:sldId id="271" r:id="rId10"/>
    <p:sldId id="272" r:id="rId11"/>
    <p:sldId id="273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itchFamily="2" charset="0"/>
      <p:regular r:id="rId21"/>
      <p:italic r:id="rId22"/>
    </p:embeddedFont>
    <p:embeddedFont>
      <p:font typeface="Proxima Nova Lt" panose="02000506030000020004" pitchFamily="2" charset="77"/>
      <p:regular r:id="rId23"/>
      <p:bold r:id="rId24"/>
    </p:embeddedFont>
    <p:embeddedFont>
      <p:font typeface="Proxima Nova Rg" panose="02000506030000020004" pitchFamily="2" charset="77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382" autoAdjust="0"/>
  </p:normalViewPr>
  <p:slideViewPr>
    <p:cSldViewPr snapToGrid="0">
      <p:cViewPr varScale="1">
        <p:scale>
          <a:sx n="117" d="100"/>
          <a:sy n="117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44728-762D-4593-913F-E2EBE8A62CBF}" type="datetimeFigureOut">
              <a:rPr lang="en-US" smtClean="0"/>
              <a:t>9/1/20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966FC-C2B9-47FB-8847-7534253F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4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Face shields and gloves will be provided by NYU</a:t>
            </a:r>
          </a:p>
          <a:p>
            <a:pPr marL="171450" indent="-171450">
              <a:buFontTx/>
              <a:buChar char="-"/>
            </a:pPr>
            <a:r>
              <a:rPr lang="en-US" dirty="0"/>
              <a:t>Pretty much everyone should only touch the things they need to touch to do the lab</a:t>
            </a:r>
          </a:p>
          <a:p>
            <a:pPr marL="171450" indent="-171450">
              <a:buFontTx/>
              <a:buChar char="-"/>
            </a:pPr>
            <a:r>
              <a:rPr lang="en-US" dirty="0"/>
              <a:t>Students will switch seats as we mix up lab groups during the semester, they must record them after every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966FC-C2B9-47FB-8847-7534253F9A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1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MECHANICAL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lab, </a:t>
            </a:r>
            <a:r>
              <a:rPr lang="en-US" dirty="0">
                <a:latin typeface="Proxima Nova Lt" panose="02000506030000020004" pitchFamily="50" charset="0"/>
              </a:rPr>
              <a:t>only TAs</a:t>
            </a:r>
            <a:r>
              <a:rPr lang="en-US" dirty="0">
                <a:latin typeface="Proxima Nova Rg" panose="02000506030000020004" pitchFamily="2" charset="0"/>
              </a:rPr>
              <a:t> should use mechanical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Wear proper accessories (goggles, gloves, ear protection, etc.) when working with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tools should be used on a workbench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Work near a window or well-ventilated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 not use broken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Notify a TA immediately if equipment is broken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6" name="Graphic 5" descr="Tools">
            <a:extLst>
              <a:ext uri="{FF2B5EF4-FFF2-40B4-BE49-F238E27FC236}">
                <a16:creationId xmlns:a16="http://schemas.microsoft.com/office/drawing/2014/main" id="{13EE96A4-B649-4109-8D68-5E6A9FAAA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0159" y="2626084"/>
            <a:ext cx="2512423" cy="25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&amp; follow the safety rules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Report any problems to the safety 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Maintain a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E45D5EC5-C703-409B-852C-08791A15F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67" i="1" dirty="0">
                <a:solidFill>
                  <a:schemeClr val="bg1"/>
                </a:solidFill>
                <a:latin typeface="Proxima Nova Lt" panose="02000506030000020004" pitchFamily="50" charset="0"/>
              </a:rPr>
              <a:t>                                                      ALWAYS………..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3F720BD-8E42-4088-B882-CD9D3AA4D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THINK</a:t>
            </a:r>
          </a:p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727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IS SAFETY?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834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life and property from harm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or damage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Safety protects: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Personal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Public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Proper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person, orange, indoor, holding&#10;&#10;Description automatically generated">
            <a:extLst>
              <a:ext uri="{FF2B5EF4-FFF2-40B4-BE49-F238E27FC236}">
                <a16:creationId xmlns:a16="http://schemas.microsoft.com/office/drawing/2014/main" id="{24B63321-1E99-4FC7-B999-9DEC3C33A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81" y="2485738"/>
            <a:ext cx="3970848" cy="24817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452F6F-2ED7-4842-83EB-2A23A0E2FB89}"/>
              </a:ext>
            </a:extLst>
          </p:cNvPr>
          <p:cNvSpPr/>
          <p:nvPr/>
        </p:nvSpPr>
        <p:spPr>
          <a:xfrm>
            <a:off x="6671699" y="49663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Safety things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CYB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NEED FOR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Helps maintain a hazard-free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Creates a comfortable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Keeps order and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558AFC-D09C-4D32-8F28-4333A05A1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32" y="2159532"/>
            <a:ext cx="3156816" cy="31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C9A7C7-70CA-42CE-B2E4-79D469BBFE22}"/>
              </a:ext>
            </a:extLst>
          </p:cNvPr>
          <p:cNvSpPr/>
          <p:nvPr/>
        </p:nvSpPr>
        <p:spPr>
          <a:xfrm>
            <a:off x="6525633" y="534278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Safety dog courtesy of </a:t>
            </a:r>
            <a:r>
              <a:rPr lang="en-US" sz="1600" dirty="0" err="1">
                <a:latin typeface="Proxima Nova Rg" panose="02000506030000020004" pitchFamily="2" charset="0"/>
              </a:rPr>
              <a:t>TeePublic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517" y="1923350"/>
            <a:ext cx="729691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General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Head TAs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Tandon School of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Dr. Charles Martucci, </a:t>
            </a:r>
            <a:r>
              <a:rPr lang="en-US" dirty="0">
                <a:latin typeface="Proxima Nova Lt" panose="02000506030000020004" pitchFamily="50" charset="0"/>
              </a:rPr>
              <a:t>RH 701E, x3613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Graphic 4" descr="Telephone">
            <a:extLst>
              <a:ext uri="{FF2B5EF4-FFF2-40B4-BE49-F238E27FC236}">
                <a16:creationId xmlns:a16="http://schemas.microsoft.com/office/drawing/2014/main" id="{85B24285-9AAF-4991-A02A-90C718D92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4182" y="2294777"/>
            <a:ext cx="2824503" cy="28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EMERGENCY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0696"/>
              </p:ext>
            </p:extLst>
          </p:nvPr>
        </p:nvGraphicFramePr>
        <p:xfrm>
          <a:off x="2359962" y="2362318"/>
          <a:ext cx="74720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038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3736038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Emergency Closings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47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Guard Stations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Rogers Hall: (646) 997-3537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Dibner: (646) 997-3727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Public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998-2222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443-9999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Facilities &amp;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Environmental Health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COVID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Wear PPE at all times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Everyone must be wearing </a:t>
            </a:r>
            <a:r>
              <a:rPr lang="en-US" sz="2400" dirty="0">
                <a:latin typeface="Proxima Nova Lt" panose="02000506030000020004" charset="0"/>
              </a:rPr>
              <a:t>face masks, face shields, and gloves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Limit contact with 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after yourselves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Please wipe down any materials/workspaces at the end of lab (e.g. keyboards, iPods, etc.)</a:t>
            </a:r>
            <a:endParaRPr lang="en-US" sz="1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Record your seating assignment in </a:t>
            </a:r>
            <a:r>
              <a:rPr lang="en-US" dirty="0" err="1">
                <a:latin typeface="Proxima Nova Rg" panose="02000506030000020004" pitchFamily="2" charset="0"/>
              </a:rPr>
              <a:t>NYUClasses</a:t>
            </a:r>
            <a:r>
              <a:rPr lang="en-US" dirty="0">
                <a:latin typeface="Proxima Nova Rg" panose="02000506030000020004" pitchFamily="2" charset="0"/>
              </a:rPr>
              <a:t> </a:t>
            </a:r>
            <a:r>
              <a:rPr lang="en-US" dirty="0">
                <a:latin typeface="Proxima Nova Lt" panose="02000506030000020004" charset="0"/>
              </a:rPr>
              <a:t>after every lab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EG1003 </a:t>
            </a:r>
            <a:r>
              <a:rPr lang="en-US" dirty="0">
                <a:latin typeface="Proxima Nova Rg" panose="02000506030000020004" pitchFamily="2" charset="0"/>
                <a:sym typeface="Wingdings" panose="05000000000000000000" pitchFamily="2" charset="2"/>
              </a:rPr>
              <a:t> Tools  Seating Assignment</a:t>
            </a:r>
          </a:p>
          <a:p>
            <a:pPr lvl="1" algn="l"/>
            <a:endParaRPr lang="en-US" sz="1600" dirty="0">
              <a:latin typeface="Proxima Nova Rg" panose="02000506030000020004" pitchFamily="2" charset="0"/>
              <a:sym typeface="Wingdings" panose="05000000000000000000" pitchFamily="2" charset="2"/>
            </a:endParaRPr>
          </a:p>
          <a:p>
            <a:r>
              <a:rPr lang="en-US" sz="2800" dirty="0">
                <a:latin typeface="Proxima Nova Lt" panose="02000506030000020004" charset="0"/>
                <a:sym typeface="Wingdings" panose="05000000000000000000" pitchFamily="2" charset="2"/>
              </a:rPr>
              <a:t>Failure to follow COVID protocols will result in removal from lab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5875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alert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Note marked exits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Know where the fire extinguishers and first aid kits are located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your peers and TAs, do </a:t>
            </a:r>
            <a:r>
              <a:rPr lang="en-US" dirty="0">
                <a:latin typeface="Proxima Nova Lt" panose="02000506030000020004" pitchFamily="50" charset="0"/>
              </a:rPr>
              <a:t>not</a:t>
            </a:r>
            <a:r>
              <a:rPr lang="en-US" dirty="0">
                <a:latin typeface="Proxima Nova Rg" panose="02000506030000020004" pitchFamily="2" charset="0"/>
              </a:rPr>
              <a:t> admit strangers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tidy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Dispose of garbage properly, do not leave paper lying around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Store materials in cabinets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108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courteous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eat, drink, or smoke in labs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overcrowd the laboratories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Maintain a business environment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smart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Never work alone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horseplay or shouting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DC1675-D8AC-4620-9421-CAF7792757D9}"/>
              </a:ext>
            </a:extLst>
          </p:cNvPr>
          <p:cNvGrpSpPr/>
          <p:nvPr/>
        </p:nvGrpSpPr>
        <p:grpSpPr>
          <a:xfrm>
            <a:off x="7271660" y="2462800"/>
            <a:ext cx="2838991" cy="2838991"/>
            <a:chOff x="7363100" y="2205564"/>
            <a:chExt cx="3100250" cy="3100250"/>
          </a:xfrm>
        </p:grpSpPr>
        <p:pic>
          <p:nvPicPr>
            <p:cNvPr id="5" name="Graphic 4" descr="Burger and drink">
              <a:extLst>
                <a:ext uri="{FF2B5EF4-FFF2-40B4-BE49-F238E27FC236}">
                  <a16:creationId xmlns:a16="http://schemas.microsoft.com/office/drawing/2014/main" id="{4F6A05B9-0FA4-48B7-A870-F0C5E64E6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80664" y="2297002"/>
              <a:ext cx="2786744" cy="278674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4E35AF-E67E-438B-A764-F27B4FA66DDB}"/>
                </a:ext>
              </a:extLst>
            </p:cNvPr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A24847-F23E-492B-9110-73DBDCF04114}"/>
                </a:ext>
              </a:extLst>
            </p:cNvPr>
            <p:cNvCxnSpPr>
              <a:cxnSpLocks/>
              <a:stCxn id="6" idx="1"/>
              <a:endCxn id="6" idx="5"/>
            </p:cNvCxnSpPr>
            <p:nvPr/>
          </p:nvCxnSpPr>
          <p:spPr>
            <a:xfrm>
              <a:off x="7817121" y="2659585"/>
              <a:ext cx="2192208" cy="219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803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ELECTRICAL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Avoid exposed wires, use </a:t>
            </a:r>
            <a:r>
              <a:rPr lang="en-US" dirty="0">
                <a:latin typeface="Proxima Nova Lt" panose="02000506030000020004" pitchFamily="50" charset="0"/>
              </a:rPr>
              <a:t>electrical tape</a:t>
            </a:r>
            <a:r>
              <a:rPr lang="en-US" dirty="0">
                <a:latin typeface="Proxima Nova Rg" panose="02000506030000020004" pitchFamily="2" charset="0"/>
              </a:rPr>
              <a:t> to cover them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 electrical cords off the floor and to a minimum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Outlets are for electrical plugs only        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i.e. No paper clips, scissors, fingers,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Never force a wrong plug into an outlet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open drinks or containers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working with fluids, be extremely cautious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Graphic 4" descr="High voltage">
            <a:extLst>
              <a:ext uri="{FF2B5EF4-FFF2-40B4-BE49-F238E27FC236}">
                <a16:creationId xmlns:a16="http://schemas.microsoft.com/office/drawing/2014/main" id="{B52C3180-84AE-4B04-9FDE-FFC817D4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0011" y="2618115"/>
            <a:ext cx="2573122" cy="25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8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495</Words>
  <Application>Microsoft Macintosh PowerPoint</Application>
  <PresentationFormat>Widescreen</PresentationFormat>
  <Paragraphs>101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 Lt</vt:lpstr>
      <vt:lpstr>Proxima Nova Rg</vt:lpstr>
      <vt:lpstr>Calibri</vt:lpstr>
      <vt:lpstr>Arial</vt:lpstr>
      <vt:lpstr>Gotham Medium</vt:lpstr>
      <vt:lpstr>Calibri Light</vt:lpstr>
      <vt:lpstr>Office Theme</vt:lpstr>
      <vt:lpstr>SAFETY GUIDELINES</vt:lpstr>
      <vt:lpstr>WHAT IS SAFETY?</vt:lpstr>
      <vt:lpstr>NEED FOR SAFETY</vt:lpstr>
      <vt:lpstr>SAFETY STAFF</vt:lpstr>
      <vt:lpstr>EMERGENCY NUMBERS</vt:lpstr>
      <vt:lpstr>COVID SAFETY RULES</vt:lpstr>
      <vt:lpstr>BASIC SAFETY RULES</vt:lpstr>
      <vt:lpstr>BASIC SAFETY RULES</vt:lpstr>
      <vt:lpstr>BASIC ELECTRICAL SAFETY</vt:lpstr>
      <vt:lpstr>BASIC MECHANICAL SAFETY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Daijah Etienne</cp:lastModifiedBy>
  <cp:revision>43</cp:revision>
  <dcterms:created xsi:type="dcterms:W3CDTF">2019-06-25T23:10:16Z</dcterms:created>
  <dcterms:modified xsi:type="dcterms:W3CDTF">2020-09-01T23:31:50Z</dcterms:modified>
</cp:coreProperties>
</file>