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76" r:id="rId5"/>
    <p:sldId id="277" r:id="rId6"/>
    <p:sldId id="278" r:id="rId7"/>
    <p:sldId id="260" r:id="rId8"/>
    <p:sldId id="265" r:id="rId9"/>
    <p:sldId id="267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zza" initials="PYL" lastIdx="14" clrIdx="0">
    <p:extLst/>
  </p:cmAuthor>
  <p:cmAuthor id="2" name="Peter Li" initials="PL" lastIdx="10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42" autoAdjust="0"/>
    <p:restoredTop sz="93783" autoAdjust="0"/>
  </p:normalViewPr>
  <p:slideViewPr>
    <p:cSldViewPr snapToGrid="0">
      <p:cViewPr varScale="1">
        <p:scale>
          <a:sx n="48" d="100"/>
          <a:sy n="48" d="100"/>
        </p:scale>
        <p:origin x="55" y="1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replace this picture, just select and delete it. Then use the Insert Picture icon to replace it with one of your own!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82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https://upload.wikimedia.org/wikipedia/commons/thumb/8/80/T-FLEX-CAD-12-Rus.png/1280px-T-FLEX-CAD-12-Rus.png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70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PROGRESS LINE</a:t>
            </a:r>
            <a:r>
              <a:rPr lang="en-US" baseline="0" dirty="0" smtClean="0"/>
              <a:t> SHOULD BE CLOSER TO THE BEGINNING SINCE IT’S ONLY MILESTONE 1!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55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replace this picture, just select and delete it. Then use the Insert Picture icon to replace it with one of your own!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67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2458" y="937918"/>
            <a:ext cx="5120640" cy="256032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51821" y="2101757"/>
            <a:ext cx="8918927" cy="5390866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Hour Glass, Inc. 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Eve Fishinevich (Project Coordinator)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Rondell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Sinanan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(Head of Research)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Milestone 1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Date of Presentation: 08/99/9999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Z</a:t>
            </a:r>
          </a:p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Placeholder 4" descr="City street with motion blur" title="Sample Picture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38951" y="198113"/>
            <a:ext cx="2238375" cy="321350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32320" y="1343202"/>
            <a:ext cx="54236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5400" b="1" i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Timeshifter</a:t>
            </a:r>
            <a:endParaRPr lang="en-U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>
                  <a:lumMod val="50000"/>
                  <a:lumOff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2458" y="937918"/>
            <a:ext cx="5120640" cy="256032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51821" y="2101757"/>
            <a:ext cx="8918927" cy="5390866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Hour Glass, Inc. </a:t>
            </a: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 Fishinevich (Project Coordinator)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Rondell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Sinanan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Research)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Milestone 1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Date of Presentation: 08/99/9999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Z</a:t>
            </a:r>
          </a:p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Placeholder 4" descr="City street with motion blur" title="Sample Picture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38951" y="198113"/>
            <a:ext cx="2238375" cy="321350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32320" y="1343202"/>
            <a:ext cx="54236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5400" b="1" i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Timeshifter</a:t>
            </a:r>
            <a:endParaRPr lang="en-U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>
                  <a:lumMod val="50000"/>
                  <a:lumOff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827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640" y="316094"/>
            <a:ext cx="9601200" cy="103685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Agenda 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Objective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Design Description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Cost Estimate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Schedule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535" y="1828798"/>
            <a:ext cx="9601200" cy="43434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Petitioning for the creation of the world’s first working time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machine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Aiming to retrieve force field generator &amp; saber tooth tiger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Aiming to have it run at 50 years per minute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317754" y="2393744"/>
            <a:ext cx="2238375" cy="321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23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535" y="1828798"/>
            <a:ext cx="9601200" cy="4343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Retrieve one item from the past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Retrieve one item from the future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NASA is soliciting designs for a time 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machine to find alternate energy 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Placeholder 4" descr="City street with motion blur" title="Sample Pictur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21578" y="2879512"/>
            <a:ext cx="2930049" cy="29151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281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Design Description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535" y="1828798"/>
            <a:ext cx="9601200" cy="4343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Our robot uses quantum technology to warp time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Travels 50 years in 5 minutes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7" t="35368" r="34531" b="40207"/>
          <a:stretch/>
        </p:blipFill>
        <p:spPr>
          <a:xfrm>
            <a:off x="782590" y="3207104"/>
            <a:ext cx="11121081" cy="26597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99" t="37672" r="554" b="43894"/>
          <a:stretch/>
        </p:blipFill>
        <p:spPr>
          <a:xfrm>
            <a:off x="2138987" y="4339293"/>
            <a:ext cx="8408289" cy="25187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2590" y="5785682"/>
            <a:ext cx="18189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1: Mindstorms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1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Design Description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01754" y="1717235"/>
            <a:ext cx="2988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Design Sketch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14249" y="2456597"/>
            <a:ext cx="9204222" cy="3144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0452498">
            <a:off x="3277418" y="4002418"/>
            <a:ext cx="5125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SKETCH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06000" y="5825238"/>
            <a:ext cx="396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2: Sketch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9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0844"/>
            <a:ext cx="9601200" cy="103685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Cost Estimate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 descr="Sample table with 3 columns, 4 rows" title="Tabl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07805039"/>
              </p:ext>
            </p:extLst>
          </p:nvPr>
        </p:nvGraphicFramePr>
        <p:xfrm>
          <a:off x="2026509" y="1775553"/>
          <a:ext cx="8649728" cy="4195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637"/>
                <a:gridCol w="2125362"/>
                <a:gridCol w="2174789"/>
                <a:gridCol w="1902940"/>
              </a:tblGrid>
              <a:tr h="7529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Item/Employee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Quantity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Cost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759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 1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</a:tr>
              <a:tr h="6759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 2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</a:tr>
              <a:tr h="6759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</a:tr>
              <a:tr h="6759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6759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7" name="Content Placeholder 4" descr="Sample table with 3 columns, 4 rows" title="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54688"/>
              </p:ext>
            </p:extLst>
          </p:nvPr>
        </p:nvGraphicFramePr>
        <p:xfrm>
          <a:off x="6765265" y="5990911"/>
          <a:ext cx="3910972" cy="56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486"/>
                <a:gridCol w="1955486"/>
              </a:tblGrid>
              <a:tr h="56338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Schedule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C:\Users\Roger\Desktop\MS Project Schedul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026"/>
          <a:stretch/>
        </p:blipFill>
        <p:spPr bwMode="auto">
          <a:xfrm>
            <a:off x="469726" y="1795752"/>
            <a:ext cx="11252548" cy="4753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72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75" y="1828799"/>
            <a:ext cx="9953625" cy="43434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We’re ahead of schedule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Robot built on CAD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Halfway built physically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We’re on budget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By Milestone 2: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robot fully built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Retrieve item from the future or past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(Benchmark A)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393745"/>
            <a:ext cx="2238375" cy="321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.potx" id="{FE35DD5A-B687-4161-B4D9-35484B75A379}" vid="{5DB76398-B2EF-4269-B3B2-C0E4C29F3554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3185</TotalTime>
  <Words>298</Words>
  <Application>Microsoft Office PowerPoint</Application>
  <PresentationFormat>Widescreen</PresentationFormat>
  <Paragraphs>88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Book Antiqua</vt:lpstr>
      <vt:lpstr>Wingdings</vt:lpstr>
      <vt:lpstr>Sales Direction 16X9</vt:lpstr>
      <vt:lpstr> </vt:lpstr>
      <vt:lpstr>Agenda </vt:lpstr>
      <vt:lpstr>Project Objective</vt:lpstr>
      <vt:lpstr>Background Information</vt:lpstr>
      <vt:lpstr>Technical Design Description</vt:lpstr>
      <vt:lpstr>Technical Design Description</vt:lpstr>
      <vt:lpstr>Cost Estimate</vt:lpstr>
      <vt:lpstr>Project Schedule</vt:lpstr>
      <vt:lpstr>Summary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 Layout</dc:title>
  <dc:creator>Rondell Sinanan</dc:creator>
  <cp:lastModifiedBy>EG</cp:lastModifiedBy>
  <cp:revision>102</cp:revision>
  <dcterms:created xsi:type="dcterms:W3CDTF">2012-08-30T21:52:00Z</dcterms:created>
  <dcterms:modified xsi:type="dcterms:W3CDTF">2018-07-19T01:26:32Z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0x0101007C1D5F340F01F94FA2FD29A5E6DC872E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