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ndex.php/Absence_and_Lateness_Polici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3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7E3987-D729-4D10-9D2E-B6FBABAB9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09146B-B487-459A-8016-A6B15651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78C0B1-8084-43F3-9B30-8AE00C0B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E3BCF-7B90-40A0-8D4E-7545DB3F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955AF8-7903-4F2D-AF39-625F23BCB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F2494-66E1-4A07-963B-9A3E98BB6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1ABE4A-4648-4A07-A0AB-1AB4F5CFB9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596233" y="2181456"/>
            <a:ext cx="6466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Quiz on the EG1003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quizzes a week (one per lecture)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First quiz due on Wednesdays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Second quiz due on following Mondays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F2838F-DE34-4B02-9871-1E55D82E7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1855535"/>
            <a:ext cx="10798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Google Forms quiz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Based on lab &amp; lecture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four days after the lab session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a makeup lab can be done in Open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are requested on EG1003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1CC92C-C391-4D6E-BE6F-A9FB6F427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9ED79B-7B28-493E-9194-92CFA3620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2946521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54FF7B-13A8-4A67-8A0C-0EDCF4A5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can request makeup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Virtual door “shuts”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A0378F-13D2-4362-8005-B43BAB443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11064</TotalTime>
  <Words>391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58</cp:revision>
  <dcterms:created xsi:type="dcterms:W3CDTF">2019-12-03T01:25:29Z</dcterms:created>
  <dcterms:modified xsi:type="dcterms:W3CDTF">2020-08-01T23:47:27Z</dcterms:modified>
</cp:coreProperties>
</file>