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6" r:id="rId8"/>
    <p:sldId id="281" r:id="rId9"/>
    <p:sldId id="274" r:id="rId10"/>
    <p:sldId id="283" r:id="rId11"/>
    <p:sldId id="284" r:id="rId12"/>
    <p:sldId id="285" r:id="rId13"/>
    <p:sldId id="282" r:id="rId14"/>
    <p:sldId id="264" r:id="rId15"/>
  </p:sldIdLst>
  <p:sldSz cx="12192000" cy="6858000"/>
  <p:notesSz cx="6858000" cy="9144000"/>
  <p:embeddedFontLst>
    <p:embeddedFont>
      <p:font typeface="Gotham Medium" pitchFamily="50" charset="0"/>
      <p:regular r:id="rId16"/>
      <p:italic r:id="rId17"/>
    </p:embeddedFon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 Lt" panose="02000506030000020004" charset="0"/>
      <p:regular r:id="rId23"/>
      <p:bold r:id="rId24"/>
    </p:embeddedFont>
    <p:embeddedFont>
      <p:font typeface="Proxima Nova Rg" panose="02000506030000020004" pitchFamily="2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Gotham Book" pitchFamily="50" charset="0"/>
      <p:regular r:id="rId30"/>
      <p: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3" autoAdjust="0"/>
    <p:restoredTop sz="95707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665632"/>
        <c:axId val="387157208"/>
      </c:barChart>
      <c:catAx>
        <c:axId val="386665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157208"/>
        <c:crosses val="autoZero"/>
        <c:auto val="1"/>
        <c:lblAlgn val="ctr"/>
        <c:lblOffset val="100"/>
        <c:noMultiLvlLbl val="0"/>
      </c:catAx>
      <c:valAx>
        <c:axId val="38715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MATLAB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  <a:r>
              <a:rPr lang="en-US" sz="2400" dirty="0" smtClean="0">
                <a:latin typeface="Proxima Nova Rg" panose="02000506030000020004" pitchFamily="2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Boolean 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to 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1088545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</a:t>
            </a:r>
            <a:r>
              <a:rPr lang="en-US" smtClean="0">
                <a:latin typeface="Proxima Nova Rg" panose="02000506030000020004" pitchFamily="2" charset="0"/>
              </a:rPr>
              <a:t>digits </a:t>
            </a:r>
            <a:r>
              <a:rPr lang="en-US" smtClean="0">
                <a:latin typeface="Proxima Nova Rg" panose="02000506030000020004" pitchFamily="2" charset="0"/>
              </a:rPr>
              <a:t>if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</a:rPr>
              <a:t>12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96" y="1951162"/>
            <a:ext cx="11527734" cy="314008"/>
          </a:xfrm>
        </p:spPr>
        <p:txBody>
          <a:bodyPr anchor="ctr">
            <a:noAutofit/>
          </a:bodyPr>
          <a:lstStyle/>
          <a:p>
            <a:pPr algn="l"/>
            <a:r>
              <a:rPr lang="en-US" sz="18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</a:t>
            </a:r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Data Lab Notes – Do Not Show This Format in Reports &amp; Presentations</a:t>
            </a:r>
            <a:endParaRPr lang="en-US" sz="1800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:a16="http://schemas.microsoft.com/office/drawing/2014/main" xmlns="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6" y="2390731"/>
            <a:ext cx="10159123" cy="3085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11748" y="2035042"/>
            <a:ext cx="8699851" cy="3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Proxima Nova Rg" panose="02000506030000020004" pitchFamily="50" charset="0"/>
                <a:ea typeface="Gotham Book" pitchFamily="2" charset="-128"/>
              </a:rPr>
              <a:t>Table 2: Data Prepared for a Table in Reports and Presentations </a:t>
            </a:r>
            <a:r>
              <a:rPr lang="en-US" sz="1800" dirty="0">
                <a:latin typeface="Proxima Nova Rg" panose="02000506030000020004" pitchFamily="50" charset="0"/>
                <a:ea typeface="Gotham Book" pitchFamily="2" charset="-128"/>
              </a:rPr>
              <a:t>by Team DEF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3CDF112-5E1A-1630-7BE1-A168ED727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204332"/>
              </p:ext>
            </p:extLst>
          </p:nvPr>
        </p:nvGraphicFramePr>
        <p:xfrm>
          <a:off x="711748" y="2536970"/>
          <a:ext cx="12095163" cy="497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6" imgW="8168604" imgH="3360528" progId="Excel.Sheet.12">
                  <p:embed/>
                </p:oleObj>
              </mc:Choice>
              <mc:Fallback>
                <p:oleObj name="Worksheet" r:id="rId6" imgW="8168604" imgH="33605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748" y="2536970"/>
                        <a:ext cx="12095163" cy="497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019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506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Gotham Medium</vt:lpstr>
      <vt:lpstr>Cambria Math</vt:lpstr>
      <vt:lpstr>Calibri</vt:lpstr>
      <vt:lpstr>Proxima Nova Lt</vt:lpstr>
      <vt:lpstr>Proxima Nova Rg</vt:lpstr>
      <vt:lpstr>Verdana</vt:lpstr>
      <vt:lpstr>Gotham Book</vt:lpstr>
      <vt:lpstr>Calibri Light</vt:lpstr>
      <vt:lpstr>Arial</vt:lpstr>
      <vt:lpstr>Office Theme</vt:lpstr>
      <vt:lpstr>Worksheet</vt:lpstr>
      <vt:lpstr>TECHNICAL WRITING STANDARDS</vt:lpstr>
      <vt:lpstr>EQUATIONS</vt:lpstr>
      <vt:lpstr>EQUATIONS</vt:lpstr>
      <vt:lpstr>EQUATIONS</vt:lpstr>
      <vt:lpstr>TABLES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49</cp:revision>
  <dcterms:created xsi:type="dcterms:W3CDTF">2019-06-25T23:10:16Z</dcterms:created>
  <dcterms:modified xsi:type="dcterms:W3CDTF">2022-10-26T16:51:58Z</dcterms:modified>
</cp:coreProperties>
</file>