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1" r:id="rId8"/>
    <p:sldId id="273" r:id="rId9"/>
    <p:sldId id="274" r:id="rId10"/>
    <p:sldId id="275" r:id="rId11"/>
    <p:sldId id="262" r:id="rId12"/>
    <p:sldId id="263" r:id="rId13"/>
    <p:sldId id="264" r:id="rId14"/>
    <p:sldId id="265" r:id="rId15"/>
    <p:sldId id="266" r:id="rId16"/>
    <p:sldId id="267" r:id="rId17"/>
    <p:sldId id="260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Sensors</a:t>
            </a:r>
            <a:endParaRPr lang="en-US" b="1" dirty="0"/>
          </a:p>
        </p:txBody>
      </p:sp>
      <p:pic>
        <p:nvPicPr>
          <p:cNvPr id="4" name="Picture 2" descr="https://manual.eg.poly.edu/images/3/3e/Lab_sensors_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437" y="3178983"/>
            <a:ext cx="2985654" cy="310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Ultrasonic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Measures: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Distance to some objects</a:t>
            </a:r>
            <a:br>
              <a:rPr lang="en-US" dirty="0" smtClean="0"/>
            </a:br>
            <a:r>
              <a:rPr lang="en-US" dirty="0" smtClean="0"/>
              <a:t> (cm or in)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Is used similarly to the</a:t>
            </a:r>
            <a:br>
              <a:rPr lang="en-US" dirty="0" smtClean="0"/>
            </a:br>
            <a:r>
              <a:rPr lang="en-US" dirty="0" smtClean="0"/>
              <a:t> light sensor (switch </a:t>
            </a:r>
            <a:br>
              <a:rPr lang="en-US" dirty="0" smtClean="0"/>
            </a:br>
            <a:r>
              <a:rPr lang="en-US" dirty="0" smtClean="0"/>
              <a:t>statement condition)</a:t>
            </a:r>
            <a:endParaRPr lang="en-US" dirty="0"/>
          </a:p>
        </p:txBody>
      </p:sp>
      <p:pic>
        <p:nvPicPr>
          <p:cNvPr id="5" name="Shape 10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126480" y="1668780"/>
            <a:ext cx="5781287" cy="274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886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Mindstorms sensor program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EV3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assembly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Computer with Mindstorms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LabVIEW sensor programs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Computer with LabVIEW &amp; DAC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Thermocouple</a:t>
            </a:r>
            <a:endParaRPr lang="en-US" dirty="0"/>
          </a:p>
        </p:txBody>
      </p:sp>
      <p:pic>
        <p:nvPicPr>
          <p:cNvPr id="4" name="Picture 9" descr="Lab 7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909" y="1606261"/>
            <a:ext cx="4312227" cy="3234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309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Lab sensorsev3 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8"/>
          <a:stretch/>
        </p:blipFill>
        <p:spPr bwMode="auto">
          <a:xfrm>
            <a:off x="7840980" y="3765434"/>
            <a:ext cx="4030980" cy="248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Rotation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Write a program that moves the robot forward for 3 sec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Add a code that reads the number of rotations during the 3 sec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Write a program that displaying the number of rotations, but the stops robot after 3 rotations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911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Ultrasonic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If the sensor detects a distance greater than 40 in, a happy face should appear, for a distance of less than 40 in, a sad face should appear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the sensors detect a distance less than 40 in but greater than 30 in, a caution sign should appear. But for a distance less than 40 in but greater than 30 in, a sad face should appear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16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Touch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Write a program in which your </a:t>
            </a:r>
            <a:r>
              <a:rPr lang="en-US" dirty="0" smtClean="0"/>
              <a:t>robot</a:t>
            </a:r>
            <a:br>
              <a:rPr lang="en-US" dirty="0" smtClean="0"/>
            </a:br>
            <a:r>
              <a:rPr lang="en-US" dirty="0" smtClean="0"/>
              <a:t>would </a:t>
            </a:r>
            <a:r>
              <a:rPr lang="en-US" dirty="0" smtClean="0"/>
              <a:t>move when the touch </a:t>
            </a:r>
            <a:r>
              <a:rPr lang="en-US" dirty="0" smtClean="0"/>
              <a:t>sensor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 smtClean="0"/>
              <a:t>pressed, and would stop when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touch </a:t>
            </a:r>
            <a:r>
              <a:rPr lang="en-US" dirty="0" smtClean="0"/>
              <a:t>sensor was released</a:t>
            </a:r>
            <a:endParaRPr lang="en-US" dirty="0"/>
          </a:p>
        </p:txBody>
      </p:sp>
      <p:pic>
        <p:nvPicPr>
          <p:cNvPr id="2050" name="Picture 2" descr="File:Lab sensorsev3 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915" y="1355511"/>
            <a:ext cx="3250565" cy="44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410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Light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Write a program for obtaining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light intensity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displaying </a:t>
            </a:r>
            <a:r>
              <a:rPr lang="en-US" dirty="0" smtClean="0"/>
              <a:t>it on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EV3’s </a:t>
            </a:r>
            <a:r>
              <a:rPr lang="en-US" dirty="0" smtClean="0"/>
              <a:t>screen</a:t>
            </a:r>
            <a:endParaRPr lang="en-US" dirty="0"/>
          </a:p>
        </p:txBody>
      </p:sp>
      <p:pic>
        <p:nvPicPr>
          <p:cNvPr id="5" name="Shape 95"/>
          <p:cNvPicPr preferRelativeResize="0"/>
          <p:nvPr/>
        </p:nvPicPr>
        <p:blipFill rotWithShape="1">
          <a:blip r:embed="rId2">
            <a:alphaModFix/>
          </a:blip>
          <a:srcRect b="1536"/>
          <a:stretch/>
        </p:blipFill>
        <p:spPr>
          <a:xfrm>
            <a:off x="6684948" y="1690161"/>
            <a:ext cx="5507052" cy="37882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4603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Report/Presentation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No report for this lab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presentation for this lab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Milestone due next recitation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572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Each team member should have a turn using the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Return all unused materials to 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28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 smtClean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2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Concept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Design sensor programs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Mindstorms: Use sensors to stop a motor when a red ball is detected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Apply sensors to Semester-Long Design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Control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System created to read and analyze data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analyzed data for appropriate action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Examples: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Thermal controls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Lighting </a:t>
            </a:r>
            <a:r>
              <a:rPr lang="en-US" sz="3600" dirty="0" smtClean="0"/>
              <a:t>systems</a:t>
            </a:r>
            <a:endParaRPr lang="en-US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69280" y="3763582"/>
            <a:ext cx="4983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Alarm systems</a:t>
            </a: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Motion sensors</a:t>
            </a:r>
          </a:p>
        </p:txBody>
      </p:sp>
    </p:spTree>
    <p:extLst>
      <p:ext uri="{BB962C8B-B14F-4D97-AF65-F5344CB8AC3E}">
        <p14:creationId xmlns:p14="http://schemas.microsoft.com/office/powerpoint/2010/main" val="229673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Switches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Allow program to perform different </a:t>
            </a:r>
            <a:br>
              <a:rPr lang="en-US" sz="3600" dirty="0" smtClean="0"/>
            </a:br>
            <a:r>
              <a:rPr lang="en-US" sz="3600" dirty="0" smtClean="0"/>
              <a:t>actions depending on a certain</a:t>
            </a:r>
            <a:br>
              <a:rPr lang="en-US" sz="3600" dirty="0" smtClean="0"/>
            </a:br>
            <a:r>
              <a:rPr lang="en-US" sz="3600" dirty="0" smtClean="0"/>
              <a:t> condition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If “Condition A” then “Action A” </a:t>
            </a:r>
            <a:br>
              <a:rPr lang="en-US" sz="3600" dirty="0" smtClean="0"/>
            </a:br>
            <a:r>
              <a:rPr lang="en-US" sz="3600" dirty="0" smtClean="0"/>
              <a:t>else “Action B”</a:t>
            </a:r>
            <a:endParaRPr lang="en-US" sz="3600" dirty="0"/>
          </a:p>
        </p:txBody>
      </p:sp>
      <p:pic>
        <p:nvPicPr>
          <p:cNvPr id="4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89620" y="2212674"/>
            <a:ext cx="3596219" cy="274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806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Loops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Allow program to run part of a code</a:t>
            </a:r>
            <a:br>
              <a:rPr lang="en-US" sz="3600" dirty="0" smtClean="0"/>
            </a:br>
            <a:r>
              <a:rPr lang="en-US" sz="3600" dirty="0" smtClean="0"/>
              <a:t>multiple times as long as a certain</a:t>
            </a:r>
            <a:br>
              <a:rPr lang="en-US" sz="3600" dirty="0" smtClean="0"/>
            </a:br>
            <a:r>
              <a:rPr lang="en-US" sz="3600" dirty="0" smtClean="0"/>
              <a:t>condition is met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While “Condition A” do “Action </a:t>
            </a:r>
            <a:r>
              <a:rPr lang="en-US" sz="3600" dirty="0"/>
              <a:t>1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pic>
        <p:nvPicPr>
          <p:cNvPr id="5" name="Shape 8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709661" y="2229019"/>
            <a:ext cx="3242548" cy="274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8284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Sensors</a:t>
            </a:r>
            <a:endParaRPr lang="en-US" dirty="0" smtClean="0"/>
          </a:p>
          <a:p>
            <a:pPr lvl="1"/>
            <a:r>
              <a:rPr lang="en-US" dirty="0" smtClean="0"/>
              <a:t>Read data from test environment</a:t>
            </a:r>
          </a:p>
          <a:p>
            <a:pPr lvl="1"/>
            <a:r>
              <a:rPr lang="en-US" dirty="0" smtClean="0"/>
              <a:t>Data converted to digital format for computer</a:t>
            </a:r>
          </a:p>
          <a:p>
            <a:r>
              <a:rPr lang="en-US" b="1" dirty="0" smtClean="0"/>
              <a:t>Some sensor types:</a:t>
            </a:r>
            <a:endParaRPr lang="en-US" dirty="0" smtClean="0"/>
          </a:p>
          <a:p>
            <a:pPr lvl="1"/>
            <a:r>
              <a:rPr lang="en-US" dirty="0" smtClean="0"/>
              <a:t>Light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Ultrasonic</a:t>
            </a:r>
          </a:p>
          <a:p>
            <a:pPr lvl="1"/>
            <a:r>
              <a:rPr lang="en-US" dirty="0" smtClean="0"/>
              <a:t>Touch</a:t>
            </a:r>
          </a:p>
          <a:p>
            <a:r>
              <a:rPr lang="en-US" b="1" dirty="0" smtClean="0"/>
              <a:t>Sensors connect to different control devices:</a:t>
            </a:r>
          </a:p>
          <a:p>
            <a:pPr lvl="1"/>
            <a:r>
              <a:rPr lang="en-US" dirty="0" smtClean="0"/>
              <a:t>LEGO -&gt; EV3</a:t>
            </a:r>
          </a:p>
          <a:p>
            <a:pPr lvl="1"/>
            <a:r>
              <a:rPr lang="en-US" dirty="0" smtClean="0"/>
              <a:t>Thermocouple -&gt; DAC -&gt; 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27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Light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Measures: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Color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Ambient light intensity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Reflected light intensity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Is used as the condition in the </a:t>
            </a:r>
            <a:br>
              <a:rPr lang="en-US" dirty="0" smtClean="0"/>
            </a:br>
            <a:r>
              <a:rPr lang="en-US" dirty="0" smtClean="0"/>
              <a:t>switch for a line follower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For example: if “reflected light </a:t>
            </a:r>
            <a:br>
              <a:rPr lang="en-US" dirty="0" smtClean="0"/>
            </a:br>
            <a:r>
              <a:rPr lang="en-US" dirty="0" smtClean="0"/>
              <a:t>intensity &lt; 5” then “move motor 1” </a:t>
            </a:r>
            <a:br>
              <a:rPr lang="en-US" dirty="0" smtClean="0"/>
            </a:br>
            <a:r>
              <a:rPr lang="en-US" dirty="0" smtClean="0"/>
              <a:t>else “move motor 2”</a:t>
            </a:r>
            <a:endParaRPr lang="en-US" dirty="0"/>
          </a:p>
        </p:txBody>
      </p:sp>
      <p:pic>
        <p:nvPicPr>
          <p:cNvPr id="4" name="Shape 9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84948" y="1660616"/>
            <a:ext cx="5507052" cy="3847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8928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10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096000" y="3584274"/>
            <a:ext cx="5924664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Gyro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Measures: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Current angle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Rate at which it is turning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Is used as the loop condition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While “gyro angle reads &lt; 75 </a:t>
            </a:r>
            <a:br>
              <a:rPr lang="en-US" dirty="0" smtClean="0"/>
            </a:br>
            <a:r>
              <a:rPr lang="en-US" dirty="0" smtClean="0"/>
              <a:t>degrees” “move motor”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b="1" dirty="0" smtClean="0">
                <a:solidFill>
                  <a:srgbClr val="FF6600"/>
                </a:solidFill>
              </a:rPr>
              <a:t>not used in this lab)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5120" y="1165860"/>
            <a:ext cx="5516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/>
              <a:t>Needs to be reset before </a:t>
            </a:r>
            <a:r>
              <a:rPr lang="en-US" sz="3600" b="1" dirty="0" smtClean="0"/>
              <a:t>each use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31887695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(2)</Template>
  <TotalTime>77</TotalTime>
  <Words>385</Words>
  <Application>Microsoft Office PowerPoint</Application>
  <PresentationFormat>Widescreen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MS PGothic</vt:lpstr>
      <vt:lpstr>EG template</vt:lpstr>
      <vt:lpstr>Sensors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Eve Fishinevich</cp:lastModifiedBy>
  <cp:revision>48</cp:revision>
  <dcterms:created xsi:type="dcterms:W3CDTF">2016-01-20T05:22:24Z</dcterms:created>
  <dcterms:modified xsi:type="dcterms:W3CDTF">2016-02-08T01:02:55Z</dcterms:modified>
</cp:coreProperties>
</file>