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82" r:id="rId4"/>
    <p:sldId id="279" r:id="rId5"/>
    <p:sldId id="280" r:id="rId6"/>
    <p:sldId id="283" r:id="rId7"/>
    <p:sldId id="284" r:id="rId8"/>
    <p:sldId id="285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otham Medium" panose="02000603030000020004" pitchFamily="2" charset="0"/>
      <p:regular r:id="rId18"/>
      <p:italic r:id="rId19"/>
    </p:embeddedFont>
    <p:embeddedFont>
      <p:font typeface="Proxima Nova Lt" panose="02000506030000020004" pitchFamily="50" charset="0"/>
      <p:bold r:id="rId20"/>
    </p:embeddedFont>
    <p:embeddedFont>
      <p:font typeface="Proxima Nova Rg" panose="02000506030000020004" pitchFamily="2" charset="0"/>
      <p:regular r:id="rId21"/>
      <p:bold r:id="rId22"/>
      <p:italic r:id="rId23"/>
      <p:boldItalic r:id="rId24"/>
    </p:embeddedFont>
    <p:embeddedFont>
      <p:font typeface="Proxima Nova Semi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597"/>
  </p:normalViewPr>
  <p:slideViewPr>
    <p:cSldViewPr snapToGrid="0">
      <p:cViewPr varScale="1">
        <p:scale>
          <a:sx n="69" d="100"/>
          <a:sy n="69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Cheating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Fabrication</a:t>
          </a: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A1A3326-45C4-DA4E-A036-E8E42BEF82D9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Falsifying data or sources</a:t>
          </a:r>
        </a:p>
      </dgm:t>
    </dgm:pt>
    <dgm:pt modelId="{309334D7-B896-C344-89D7-27D7BB106B15}" type="par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713291D6-A6CB-304C-B985-380A3EFC97ED}" type="sib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6FA1E1D-0193-2F46-BDB1-E4CEE124BB78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Group work on individual tasks</a:t>
          </a:r>
        </a:p>
      </dgm:t>
    </dgm:pt>
    <dgm:pt modelId="{DA1F6CA9-5507-6C49-9EB8-E360A248B04F}" type="par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8177237-42E8-D747-961B-9674C033C12B}" type="sib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6A5C6884-4046-F642-A97B-D3A0910C49CB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Using unauthorized resources</a:t>
          </a:r>
        </a:p>
      </dgm:t>
    </dgm:pt>
    <dgm:pt modelId="{15D3C5A3-72DA-E94D-85D7-D4A0D9915698}" type="parTrans" cxnId="{29A1F1F8-0E9C-6441-BB32-A6707858D3C8}">
      <dgm:prSet/>
      <dgm:spPr/>
      <dgm:t>
        <a:bodyPr/>
        <a:lstStyle/>
        <a:p>
          <a:endParaRPr lang="en-US"/>
        </a:p>
      </dgm:t>
    </dgm:pt>
    <dgm:pt modelId="{952BFCC9-2A24-2F4A-AF12-2182136BE017}" type="sibTrans" cxnId="{29A1F1F8-0E9C-6441-BB32-A6707858D3C8}">
      <dgm:prSet/>
      <dgm:spPr/>
      <dgm:t>
        <a:bodyPr/>
        <a:lstStyle/>
        <a:p>
          <a:endParaRPr lang="en-US"/>
        </a:p>
      </dgm:t>
    </dgm:pt>
    <dgm:pt modelId="{B18F1E63-5E65-3645-9CEF-2D642C941200}">
      <dgm:prSet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Unauthorized Collaboration</a:t>
          </a:r>
        </a:p>
      </dgm:t>
    </dgm:pt>
    <dgm:pt modelId="{6D25AFF1-37C5-3343-BB92-75E5AE4E73CC}" type="parTrans" cxnId="{EF71FEA2-499C-B043-A863-11C070272C89}">
      <dgm:prSet/>
      <dgm:spPr/>
      <dgm:t>
        <a:bodyPr/>
        <a:lstStyle/>
        <a:p>
          <a:endParaRPr lang="en-US"/>
        </a:p>
      </dgm:t>
    </dgm:pt>
    <dgm:pt modelId="{0A11F9B8-9A8E-3747-A5FF-81DE19B03C8D}" type="sibTrans" cxnId="{EF71FEA2-499C-B043-A863-11C070272C89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3"/>
      <dgm:spPr/>
    </dgm:pt>
    <dgm:pt modelId="{0F35545A-63AC-2749-B397-8A76B233549A}" type="pres">
      <dgm:prSet presAssocID="{CF969621-50C9-3543-B37D-96DA35506F5E}" presName="parentText" presStyleLbl="node1" presStyleIdx="0" presStyleCnt="3" custScaleX="128620">
        <dgm:presLayoutVars>
          <dgm:chMax val="0"/>
          <dgm:bulletEnabled val="1"/>
        </dgm:presLayoutVars>
      </dgm:prSet>
      <dgm:spPr/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3" custLinFactNeighborX="-33624">
        <dgm:presLayoutVars>
          <dgm:bulletEnabled val="1"/>
        </dgm:presLayoutVars>
      </dgm:prSet>
      <dgm:spPr/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3"/>
      <dgm:spPr/>
    </dgm:pt>
    <dgm:pt modelId="{E3913EB3-1B4C-7A41-A53B-03454275C5A6}" type="pres">
      <dgm:prSet presAssocID="{D8F0480E-6A09-B24C-8EC7-17E644FB0335}" presName="parentText" presStyleLbl="node1" presStyleIdx="1" presStyleCnt="3" custScaleX="127975">
        <dgm:presLayoutVars>
          <dgm:chMax val="0"/>
          <dgm:bulletEnabled val="1"/>
        </dgm:presLayoutVars>
      </dgm:prSet>
      <dgm:spPr/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3">
        <dgm:presLayoutVars>
          <dgm:bulletEnabled val="1"/>
        </dgm:presLayoutVars>
      </dgm:prSet>
      <dgm:spPr/>
    </dgm:pt>
    <dgm:pt modelId="{014047A5-2B46-5248-A984-5DBFA274F985}" type="pres">
      <dgm:prSet presAssocID="{CF28D06E-5681-9749-BA7D-D7B168799C55}" presName="spaceBetweenRectangles" presStyleCnt="0"/>
      <dgm:spPr/>
    </dgm:pt>
    <dgm:pt modelId="{73B320FF-AD33-174C-B5B9-3BDECF136F94}" type="pres">
      <dgm:prSet presAssocID="{B18F1E63-5E65-3645-9CEF-2D642C941200}" presName="parentLin" presStyleCnt="0"/>
      <dgm:spPr/>
    </dgm:pt>
    <dgm:pt modelId="{E5E9161A-01EA-3141-BAE2-3E9CF9086D25}" type="pres">
      <dgm:prSet presAssocID="{B18F1E63-5E65-3645-9CEF-2D642C941200}" presName="parentLeftMargin" presStyleLbl="node1" presStyleIdx="1" presStyleCnt="3"/>
      <dgm:spPr/>
    </dgm:pt>
    <dgm:pt modelId="{CAB6FFA3-7E3E-F54A-82BD-F6117E3F9B4D}" type="pres">
      <dgm:prSet presAssocID="{B18F1E63-5E65-3645-9CEF-2D642C941200}" presName="parentText" presStyleLbl="node1" presStyleIdx="2" presStyleCnt="3" custScaleX="129247" custLinFactNeighborY="0">
        <dgm:presLayoutVars>
          <dgm:chMax val="0"/>
          <dgm:bulletEnabled val="1"/>
        </dgm:presLayoutVars>
      </dgm:prSet>
      <dgm:spPr/>
    </dgm:pt>
    <dgm:pt modelId="{3A8617DB-ECF7-E243-8EB4-18A5A33DCBA4}" type="pres">
      <dgm:prSet presAssocID="{B18F1E63-5E65-3645-9CEF-2D642C941200}" presName="negativeSpace" presStyleCnt="0"/>
      <dgm:spPr/>
    </dgm:pt>
    <dgm:pt modelId="{9EDD2A05-9AE3-C34E-8DC3-3F623EC609D1}" type="pres">
      <dgm:prSet presAssocID="{B18F1E63-5E65-3645-9CEF-2D642C9412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9EE701-461D-B84E-A2A2-0FF11E6B8EC2}" type="presOf" srcId="{FA1A3326-45C4-DA4E-A036-E8E42BEF82D9}" destId="{D5CAFA39-F3C0-AB45-827B-94DCA3729232}" srcOrd="0" destOrd="0" presId="urn:microsoft.com/office/officeart/2005/8/layout/list1"/>
    <dgm:cxn modelId="{97B8C319-D978-4E43-81AD-F758E333BDDD}" srcId="{B18F1E63-5E65-3645-9CEF-2D642C941200}" destId="{06FA1E1D-0193-2F46-BDB1-E4CEE124BB78}" srcOrd="0" destOrd="0" parTransId="{DA1F6CA9-5507-6C49-9EB8-E360A248B04F}" sibTransId="{58177237-42E8-D747-961B-9674C033C12B}"/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36161320-7A39-1E43-A0B1-DE520FCC838B}" type="presOf" srcId="{06FA1E1D-0193-2F46-BDB1-E4CEE124BB78}" destId="{9EDD2A05-9AE3-C34E-8DC3-3F623EC609D1}" srcOrd="0" destOrd="0" presId="urn:microsoft.com/office/officeart/2005/8/layout/list1"/>
    <dgm:cxn modelId="{F07B2820-0528-CB4E-B427-3392EB3FE349}" srcId="{D8F0480E-6A09-B24C-8EC7-17E644FB0335}" destId="{FA1A3326-45C4-DA4E-A036-E8E42BEF82D9}" srcOrd="0" destOrd="0" parTransId="{309334D7-B896-C344-89D7-27D7BB106B15}" sibTransId="{713291D6-A6CB-304C-B985-380A3EFC97ED}"/>
    <dgm:cxn modelId="{7FBFEA21-7AA3-5948-AD36-384CCEE34420}" type="presOf" srcId="{B18F1E63-5E65-3645-9CEF-2D642C941200}" destId="{CAB6FFA3-7E3E-F54A-82BD-F6117E3F9B4D}" srcOrd="1" destOrd="0" presId="urn:microsoft.com/office/officeart/2005/8/layout/list1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EF71FEA2-499C-B043-A863-11C070272C89}" srcId="{D9F48343-8DE0-F846-AADE-B3C61AE54E6B}" destId="{B18F1E63-5E65-3645-9CEF-2D642C941200}" srcOrd="2" destOrd="0" parTransId="{6D25AFF1-37C5-3343-BB92-75E5AE4E73CC}" sibTransId="{0A11F9B8-9A8E-3747-A5FF-81DE19B03C8D}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5DC4D9DF-4D7F-BF4A-A9A7-81436505CA4F}" type="presOf" srcId="{6A5C6884-4046-F642-A97B-D3A0910C49CB}" destId="{7ED5F499-C261-224D-B17C-9F3D94708226}" srcOrd="0" destOrd="0" presId="urn:microsoft.com/office/officeart/2005/8/layout/list1"/>
    <dgm:cxn modelId="{DF1058E2-F10C-1C4E-A5AB-C0C01B0980CB}" type="presOf" srcId="{B18F1E63-5E65-3645-9CEF-2D642C941200}" destId="{E5E9161A-01EA-3141-BAE2-3E9CF9086D25}" srcOrd="0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29A1F1F8-0E9C-6441-BB32-A6707858D3C8}" srcId="{CF969621-50C9-3543-B37D-96DA35506F5E}" destId="{6A5C6884-4046-F642-A97B-D3A0910C49CB}" srcOrd="0" destOrd="0" parTransId="{15D3C5A3-72DA-E94D-85D7-D4A0D9915698}" sibTransId="{952BFCC9-2A24-2F4A-AF12-2182136BE017}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  <dgm:cxn modelId="{DFFC3995-F41A-2D45-AAE9-E2FFD662CA52}" type="presParOf" srcId="{19CDAF88-D02B-2548-A33D-A0300ECD1068}" destId="{014047A5-2B46-5248-A984-5DBFA274F985}" srcOrd="7" destOrd="0" presId="urn:microsoft.com/office/officeart/2005/8/layout/list1"/>
    <dgm:cxn modelId="{CF6D2FD9-F357-F04C-9002-18B5D33BF74B}" type="presParOf" srcId="{19CDAF88-D02B-2548-A33D-A0300ECD1068}" destId="{73B320FF-AD33-174C-B5B9-3BDECF136F94}" srcOrd="8" destOrd="0" presId="urn:microsoft.com/office/officeart/2005/8/layout/list1"/>
    <dgm:cxn modelId="{04D5FF42-1E4E-354E-8ADE-232BCC9377F7}" type="presParOf" srcId="{73B320FF-AD33-174C-B5B9-3BDECF136F94}" destId="{E5E9161A-01EA-3141-BAE2-3E9CF9086D25}" srcOrd="0" destOrd="0" presId="urn:microsoft.com/office/officeart/2005/8/layout/list1"/>
    <dgm:cxn modelId="{8C37A9D9-50E3-4A4E-AA3D-32FA98F7FDFF}" type="presParOf" srcId="{73B320FF-AD33-174C-B5B9-3BDECF136F94}" destId="{CAB6FFA3-7E3E-F54A-82BD-F6117E3F9B4D}" srcOrd="1" destOrd="0" presId="urn:microsoft.com/office/officeart/2005/8/layout/list1"/>
    <dgm:cxn modelId="{4E88A765-3ADE-C446-88FC-F8E081C5BA3B}" type="presParOf" srcId="{19CDAF88-D02B-2548-A33D-A0300ECD1068}" destId="{3A8617DB-ECF7-E243-8EB4-18A5A33DCBA4}" srcOrd="9" destOrd="0" presId="urn:microsoft.com/office/officeart/2005/8/layout/list1"/>
    <dgm:cxn modelId="{71EE7B8F-D942-AE4C-BB07-124CCADD56F0}" type="presParOf" srcId="{19CDAF88-D02B-2548-A33D-A0300ECD1068}" destId="{9EDD2A05-9AE3-C34E-8DC3-3F623EC609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A3326-45C4-DA4E-A036-E8E42BEF82D9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Using work for multiple courses</a:t>
          </a:r>
        </a:p>
      </dgm:t>
    </dgm:pt>
    <dgm:pt modelId="{309334D7-B896-C344-89D7-27D7BB106B15}" type="par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713291D6-A6CB-304C-B985-380A3EFC97ED}" type="sib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Duplicating Work</a:t>
          </a: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Forgery</a:t>
          </a:r>
          <a:r>
            <a:rPr lang="en-US" sz="2400" b="1" i="0" dirty="0">
              <a:latin typeface="Proxima Nova Rg" panose="02000506030000020004" pitchFamily="2" charset="0"/>
            </a:rPr>
            <a:t> </a:t>
          </a: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5462885-7336-9749-B438-706164B28365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Altering an academic document</a:t>
          </a:r>
        </a:p>
      </dgm:t>
    </dgm:pt>
    <dgm:pt modelId="{FA190E15-BBBC-0240-83F5-A68D59A04B63}" type="parTrans" cxnId="{6EF10572-439B-6042-B993-87D67C117369}">
      <dgm:prSet/>
      <dgm:spPr/>
      <dgm:t>
        <a:bodyPr/>
        <a:lstStyle/>
        <a:p>
          <a:endParaRPr lang="en-US"/>
        </a:p>
      </dgm:t>
    </dgm:pt>
    <dgm:pt modelId="{36D83F3B-3C3D-7247-BD11-00F4EB9E8F93}" type="sibTrans" cxnId="{6EF10572-439B-6042-B993-87D67C117369}">
      <dgm:prSet/>
      <dgm:spPr/>
      <dgm:t>
        <a:bodyPr/>
        <a:lstStyle/>
        <a:p>
          <a:endParaRPr lang="en-US"/>
        </a:p>
      </dgm:t>
    </dgm:pt>
    <dgm:pt modelId="{6911B1A8-FD36-C649-AA2A-B9A40E3D4A0A}">
      <dgm:prSet custT="1"/>
      <dgm:spPr/>
      <dgm:t>
        <a:bodyPr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Plagiarism</a:t>
          </a:r>
        </a:p>
      </dgm:t>
    </dgm:pt>
    <dgm:pt modelId="{1CDAB982-78E8-9D4F-B9CE-288ED659ADE1}" type="parTrans" cxnId="{0736A0D6-B32C-6A49-B353-F0C89BF9B01D}">
      <dgm:prSet/>
      <dgm:spPr/>
      <dgm:t>
        <a:bodyPr/>
        <a:lstStyle/>
        <a:p>
          <a:endParaRPr lang="en-US"/>
        </a:p>
      </dgm:t>
    </dgm:pt>
    <dgm:pt modelId="{536DE61F-4418-DE46-B100-C26300BBDB80}" type="sibTrans" cxnId="{0736A0D6-B32C-6A49-B353-F0C89BF9B01D}">
      <dgm:prSet/>
      <dgm:spPr/>
      <dgm:t>
        <a:bodyPr/>
        <a:lstStyle/>
        <a:p>
          <a:endParaRPr lang="en-US"/>
        </a:p>
      </dgm:t>
    </dgm:pt>
    <dgm:pt modelId="{CECF85FB-E0CA-4A44-93C1-05A2E69205AE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Failure to credit borrowed content</a:t>
          </a:r>
        </a:p>
      </dgm:t>
    </dgm:pt>
    <dgm:pt modelId="{0B83ADC1-FE96-444A-8FD7-CEECEA43931F}" type="parTrans" cxnId="{400ED6CE-F8E6-3B41-8292-3445F3E154A2}">
      <dgm:prSet/>
      <dgm:spPr/>
      <dgm:t>
        <a:bodyPr/>
        <a:lstStyle/>
        <a:p>
          <a:endParaRPr lang="en-US"/>
        </a:p>
      </dgm:t>
    </dgm:pt>
    <dgm:pt modelId="{90034F47-23FD-AF42-B505-E1ED1D280E90}" type="sibTrans" cxnId="{400ED6CE-F8E6-3B41-8292-3445F3E154A2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3"/>
      <dgm:spPr/>
    </dgm:pt>
    <dgm:pt modelId="{0F35545A-63AC-2749-B397-8A76B233549A}" type="pres">
      <dgm:prSet presAssocID="{CF969621-50C9-3543-B37D-96DA35506F5E}" presName="parentText" presStyleLbl="node1" presStyleIdx="0" presStyleCnt="3" custScaleX="128293">
        <dgm:presLayoutVars>
          <dgm:chMax val="0"/>
          <dgm:bulletEnabled val="1"/>
        </dgm:presLayoutVars>
      </dgm:prSet>
      <dgm:spPr/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3">
        <dgm:presLayoutVars>
          <dgm:bulletEnabled val="1"/>
        </dgm:presLayoutVars>
      </dgm:prSet>
      <dgm:spPr/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3"/>
      <dgm:spPr/>
    </dgm:pt>
    <dgm:pt modelId="{E3913EB3-1B4C-7A41-A53B-03454275C5A6}" type="pres">
      <dgm:prSet presAssocID="{D8F0480E-6A09-B24C-8EC7-17E644FB0335}" presName="parentText" presStyleLbl="node1" presStyleIdx="1" presStyleCnt="3" custScaleX="128293">
        <dgm:presLayoutVars>
          <dgm:chMax val="0"/>
          <dgm:bulletEnabled val="1"/>
        </dgm:presLayoutVars>
      </dgm:prSet>
      <dgm:spPr/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3">
        <dgm:presLayoutVars>
          <dgm:bulletEnabled val="1"/>
        </dgm:presLayoutVars>
      </dgm:prSet>
      <dgm:spPr/>
    </dgm:pt>
    <dgm:pt modelId="{1A13B525-98A2-3444-A354-F6856E9D9A8A}" type="pres">
      <dgm:prSet presAssocID="{CF28D06E-5681-9749-BA7D-D7B168799C55}" presName="spaceBetweenRectangles" presStyleCnt="0"/>
      <dgm:spPr/>
    </dgm:pt>
    <dgm:pt modelId="{38F70DE0-7255-F04D-A0A7-2ECC5B4BBEA7}" type="pres">
      <dgm:prSet presAssocID="{6911B1A8-FD36-C649-AA2A-B9A40E3D4A0A}" presName="parentLin" presStyleCnt="0"/>
      <dgm:spPr/>
    </dgm:pt>
    <dgm:pt modelId="{7FD8236B-D26A-874C-A444-96863584E849}" type="pres">
      <dgm:prSet presAssocID="{6911B1A8-FD36-C649-AA2A-B9A40E3D4A0A}" presName="parentLeftMargin" presStyleLbl="node1" presStyleIdx="1" presStyleCnt="3"/>
      <dgm:spPr/>
    </dgm:pt>
    <dgm:pt modelId="{C0E9EDD8-D128-C747-97A8-10F68D9CF288}" type="pres">
      <dgm:prSet presAssocID="{6911B1A8-FD36-C649-AA2A-B9A40E3D4A0A}" presName="parentText" presStyleLbl="node1" presStyleIdx="2" presStyleCnt="3" custScaleX="128293">
        <dgm:presLayoutVars>
          <dgm:chMax val="0"/>
          <dgm:bulletEnabled val="1"/>
        </dgm:presLayoutVars>
      </dgm:prSet>
      <dgm:spPr/>
    </dgm:pt>
    <dgm:pt modelId="{DA1C1FBF-48BC-CF4A-8E14-70D1C42B14A0}" type="pres">
      <dgm:prSet presAssocID="{6911B1A8-FD36-C649-AA2A-B9A40E3D4A0A}" presName="negativeSpace" presStyleCnt="0"/>
      <dgm:spPr/>
    </dgm:pt>
    <dgm:pt modelId="{047CEB89-E438-7648-B2CD-ABF3CEF08CD8}" type="pres">
      <dgm:prSet presAssocID="{6911B1A8-FD36-C649-AA2A-B9A40E3D4A0A}" presName="childText" presStyleLbl="conFgAcc1" presStyleIdx="2" presStyleCnt="3" custLinFactNeighborX="162" custLinFactNeighborY="2661">
        <dgm:presLayoutVars>
          <dgm:bulletEnabled val="1"/>
        </dgm:presLayoutVars>
      </dgm:prSet>
      <dgm:spPr/>
    </dgm:pt>
  </dgm:ptLst>
  <dgm:cxnLst>
    <dgm:cxn modelId="{839EE701-461D-B84E-A2A2-0FF11E6B8EC2}" type="presOf" srcId="{FA1A3326-45C4-DA4E-A036-E8E42BEF82D9}" destId="{D5CAFA39-F3C0-AB45-827B-94DCA3729232}" srcOrd="0" destOrd="0" presId="urn:microsoft.com/office/officeart/2005/8/layout/list1"/>
    <dgm:cxn modelId="{1DB82F0A-5E73-0840-8563-76310C3877D3}" type="presOf" srcId="{CECF85FB-E0CA-4A44-93C1-05A2E69205AE}" destId="{047CEB89-E438-7648-B2CD-ABF3CEF08CD8}" srcOrd="0" destOrd="0" presId="urn:microsoft.com/office/officeart/2005/8/layout/list1"/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F07B2820-0528-CB4E-B427-3392EB3FE349}" srcId="{D8F0480E-6A09-B24C-8EC7-17E644FB0335}" destId="{FA1A3326-45C4-DA4E-A036-E8E42BEF82D9}" srcOrd="0" destOrd="0" parTransId="{309334D7-B896-C344-89D7-27D7BB106B15}" sibTransId="{713291D6-A6CB-304C-B985-380A3EFC97ED}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6EF10572-439B-6042-B993-87D67C117369}" srcId="{CF969621-50C9-3543-B37D-96DA35506F5E}" destId="{55462885-7336-9749-B438-706164B28365}" srcOrd="0" destOrd="0" parTransId="{FA190E15-BBBC-0240-83F5-A68D59A04B63}" sibTransId="{36D83F3B-3C3D-7247-BD11-00F4EB9E8F93}"/>
    <dgm:cxn modelId="{56DA5E7C-887B-A44D-A8A8-B3AFA342BBA3}" type="presOf" srcId="{6911B1A8-FD36-C649-AA2A-B9A40E3D4A0A}" destId="{C0E9EDD8-D128-C747-97A8-10F68D9CF288}" srcOrd="1" destOrd="0" presId="urn:microsoft.com/office/officeart/2005/8/layout/list1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AA196EAC-78F3-0343-AFC0-25D4F8504572}" type="presOf" srcId="{6911B1A8-FD36-C649-AA2A-B9A40E3D4A0A}" destId="{7FD8236B-D26A-874C-A444-96863584E849}" srcOrd="0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400ED6CE-F8E6-3B41-8292-3445F3E154A2}" srcId="{6911B1A8-FD36-C649-AA2A-B9A40E3D4A0A}" destId="{CECF85FB-E0CA-4A44-93C1-05A2E69205AE}" srcOrd="0" destOrd="0" parTransId="{0B83ADC1-FE96-444A-8FD7-CEECEA43931F}" sibTransId="{90034F47-23FD-AF42-B505-E1ED1D280E90}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0736A0D6-B32C-6A49-B353-F0C89BF9B01D}" srcId="{D9F48343-8DE0-F846-AADE-B3C61AE54E6B}" destId="{6911B1A8-FD36-C649-AA2A-B9A40E3D4A0A}" srcOrd="2" destOrd="0" parTransId="{1CDAB982-78E8-9D4F-B9CE-288ED659ADE1}" sibTransId="{536DE61F-4418-DE46-B100-C26300BBDB80}"/>
    <dgm:cxn modelId="{F34D7DD8-938C-724A-9637-2B158CEE56E8}" type="presOf" srcId="{55462885-7336-9749-B438-706164B28365}" destId="{7ED5F499-C261-224D-B17C-9F3D94708226}" srcOrd="0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  <dgm:cxn modelId="{10CA6DE3-5925-CB45-816E-0830DC0F97E2}" type="presParOf" srcId="{19CDAF88-D02B-2548-A33D-A0300ECD1068}" destId="{1A13B525-98A2-3444-A354-F6856E9D9A8A}" srcOrd="7" destOrd="0" presId="urn:microsoft.com/office/officeart/2005/8/layout/list1"/>
    <dgm:cxn modelId="{11DA45D6-74DE-3F43-9AC5-C46993095ADF}" type="presParOf" srcId="{19CDAF88-D02B-2548-A33D-A0300ECD1068}" destId="{38F70DE0-7255-F04D-A0A7-2ECC5B4BBEA7}" srcOrd="8" destOrd="0" presId="urn:microsoft.com/office/officeart/2005/8/layout/list1"/>
    <dgm:cxn modelId="{65630B69-4B90-D644-84D2-B5F610FD29CE}" type="presParOf" srcId="{38F70DE0-7255-F04D-A0A7-2ECC5B4BBEA7}" destId="{7FD8236B-D26A-874C-A444-96863584E849}" srcOrd="0" destOrd="0" presId="urn:microsoft.com/office/officeart/2005/8/layout/list1"/>
    <dgm:cxn modelId="{0E533653-3B65-D442-B2FE-BDDD91CA1ABA}" type="presParOf" srcId="{38F70DE0-7255-F04D-A0A7-2ECC5B4BBEA7}" destId="{C0E9EDD8-D128-C747-97A8-10F68D9CF288}" srcOrd="1" destOrd="0" presId="urn:microsoft.com/office/officeart/2005/8/layout/list1"/>
    <dgm:cxn modelId="{0F8A94C3-595F-A149-8DCE-EDE5FE77A382}" type="presParOf" srcId="{19CDAF88-D02B-2548-A33D-A0300ECD1068}" destId="{DA1C1FBF-48BC-CF4A-8E14-70D1C42B14A0}" srcOrd="9" destOrd="0" presId="urn:microsoft.com/office/officeart/2005/8/layout/list1"/>
    <dgm:cxn modelId="{456B7D6F-ABE8-E841-A92E-8B57BF884CB4}" type="presParOf" srcId="{19CDAF88-D02B-2548-A33D-A0300ECD1068}" destId="{047CEB89-E438-7648-B2CD-ABF3CEF08C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Professionally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7A324A3-4E63-8B48-83AD-E91BB64C3B2A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Civil penalties (lawsuits)</a:t>
          </a:r>
        </a:p>
      </dgm:t>
    </dgm:pt>
    <dgm:pt modelId="{6EEBD027-02C5-8449-BA32-93B2DB754E10}" type="parTrans" cxnId="{C15984B6-4CE2-3343-B961-CE92BA2ECC2B}">
      <dgm:prSet/>
      <dgm:spPr/>
      <dgm:t>
        <a:bodyPr/>
        <a:lstStyle/>
        <a:p>
          <a:endParaRPr lang="en-US"/>
        </a:p>
      </dgm:t>
    </dgm:pt>
    <dgm:pt modelId="{F81C404B-53FB-F746-9509-52EE004C365F}" type="sibTrans" cxnId="{C15984B6-4CE2-3343-B961-CE92BA2ECC2B}">
      <dgm:prSet/>
      <dgm:spPr/>
      <dgm:t>
        <a:bodyPr/>
        <a:lstStyle/>
        <a:p>
          <a:endParaRPr lang="en-US"/>
        </a:p>
      </dgm:t>
    </dgm:pt>
    <dgm:pt modelId="{F07F5CA6-4A04-6C49-B40C-3BEDAC9B5198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Criminal penalties</a:t>
          </a:r>
        </a:p>
      </dgm:t>
    </dgm:pt>
    <dgm:pt modelId="{586F291B-4B90-924B-8333-E022740042B8}" type="parTrans" cxnId="{4184AF17-F4F0-9149-A89B-D3C5DD3316C8}">
      <dgm:prSet/>
      <dgm:spPr/>
      <dgm:t>
        <a:bodyPr/>
        <a:lstStyle/>
        <a:p>
          <a:endParaRPr lang="en-US"/>
        </a:p>
      </dgm:t>
    </dgm:pt>
    <dgm:pt modelId="{BC5BE95A-9AE9-0640-B9F7-1EC79DF00522}" type="sibTrans" cxnId="{4184AF17-F4F0-9149-A89B-D3C5DD3316C8}">
      <dgm:prSet/>
      <dgm:spPr/>
      <dgm:t>
        <a:bodyPr/>
        <a:lstStyle/>
        <a:p>
          <a:endParaRPr lang="en-US"/>
        </a:p>
      </dgm:t>
    </dgm:pt>
    <dgm:pt modelId="{46A24427-8295-4042-97D2-186DAE3333A2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End of career</a:t>
          </a:r>
        </a:p>
      </dgm:t>
    </dgm:pt>
    <dgm:pt modelId="{D88880C6-3756-444A-921E-E238C6D7FCC2}" type="parTrans" cxnId="{4CDABB6F-5192-E74B-B974-68214876AE7D}">
      <dgm:prSet/>
      <dgm:spPr/>
      <dgm:t>
        <a:bodyPr/>
        <a:lstStyle/>
        <a:p>
          <a:endParaRPr lang="en-US"/>
        </a:p>
      </dgm:t>
    </dgm:pt>
    <dgm:pt modelId="{FFF0CD52-9814-5C4D-B4EB-8D10B5701314}" type="sibTrans" cxnId="{4CDABB6F-5192-E74B-B974-68214876AE7D}">
      <dgm:prSet/>
      <dgm:spPr/>
      <dgm:t>
        <a:bodyPr/>
        <a:lstStyle/>
        <a:p>
          <a:endParaRPr lang="en-US"/>
        </a:p>
      </dgm:t>
    </dgm:pt>
    <dgm:pt modelId="{24870E66-2C60-764C-BDB9-E74A57232DE7}">
      <dgm:prSet phldrT="[Text]" custT="1"/>
      <dgm:spPr/>
      <dgm:t>
        <a:bodyPr anchor="ctr"/>
        <a:lstStyle/>
        <a:p>
          <a:r>
            <a:rPr lang="en-US" sz="2400" b="1" i="0" dirty="0">
              <a:latin typeface="Proxima Nova Lt" panose="02000506030000020004" pitchFamily="50" charset="0"/>
              <a:cs typeface="Proxima Nova Semibold" panose="020B0604020202020204" charset="0"/>
            </a:rPr>
            <a:t>Academically</a:t>
          </a:r>
          <a:endParaRPr lang="en-US" sz="2400" b="0" i="0" dirty="0">
            <a:latin typeface="Proxima Nova Lt" panose="02000506030000020004" pitchFamily="50" charset="0"/>
            <a:cs typeface="Proxima Nova Semibold" panose="020B0604020202020204" charset="0"/>
          </a:endParaRPr>
        </a:p>
      </dgm:t>
    </dgm:pt>
    <dgm:pt modelId="{79C3E14F-FA9B-1445-B92D-82780B37F825}" type="parTrans" cxnId="{29F80986-965F-4B49-AEF8-F677D1FCB29E}">
      <dgm:prSet/>
      <dgm:spPr/>
      <dgm:t>
        <a:bodyPr/>
        <a:lstStyle/>
        <a:p>
          <a:endParaRPr lang="en-US"/>
        </a:p>
      </dgm:t>
    </dgm:pt>
    <dgm:pt modelId="{0CF62EE9-DD7D-D442-A0F3-ADC8FFA69984}" type="sibTrans" cxnId="{29F80986-965F-4B49-AEF8-F677D1FCB29E}">
      <dgm:prSet/>
      <dgm:spPr/>
      <dgm:t>
        <a:bodyPr/>
        <a:lstStyle/>
        <a:p>
          <a:endParaRPr lang="en-US"/>
        </a:p>
      </dgm:t>
    </dgm:pt>
    <dgm:pt modelId="{770935C3-FEA0-4546-9747-AAB2A41BEDA9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Zeros on assignments</a:t>
          </a:r>
        </a:p>
      </dgm:t>
    </dgm:pt>
    <dgm:pt modelId="{A1AC7D38-3C26-6441-BAD6-5A7134D56CCB}" type="parTrans" cxnId="{6CB34A01-5E9C-C44C-BE5B-8F4016929CE4}">
      <dgm:prSet/>
      <dgm:spPr/>
      <dgm:t>
        <a:bodyPr/>
        <a:lstStyle/>
        <a:p>
          <a:endParaRPr lang="en-US"/>
        </a:p>
      </dgm:t>
    </dgm:pt>
    <dgm:pt modelId="{4795DC38-0688-8742-BF88-AC265FE46CF8}" type="sibTrans" cxnId="{6CB34A01-5E9C-C44C-BE5B-8F4016929CE4}">
      <dgm:prSet/>
      <dgm:spPr/>
      <dgm:t>
        <a:bodyPr/>
        <a:lstStyle/>
        <a:p>
          <a:endParaRPr lang="en-US"/>
        </a:p>
      </dgm:t>
    </dgm:pt>
    <dgm:pt modelId="{B02349F9-3696-1049-BF85-4D9A16B4B49F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Reported to Student Affairs</a:t>
          </a:r>
        </a:p>
      </dgm:t>
    </dgm:pt>
    <dgm:pt modelId="{C360A7E2-3339-074A-9EE3-1CB14994D39F}" type="parTrans" cxnId="{535DC446-1F8A-8442-849F-6A06852FCB96}">
      <dgm:prSet/>
      <dgm:spPr/>
      <dgm:t>
        <a:bodyPr/>
        <a:lstStyle/>
        <a:p>
          <a:endParaRPr lang="en-US"/>
        </a:p>
      </dgm:t>
    </dgm:pt>
    <dgm:pt modelId="{38B04565-FB02-D046-A7A0-F2E9C428FB84}" type="sibTrans" cxnId="{535DC446-1F8A-8442-849F-6A06852FCB96}">
      <dgm:prSet/>
      <dgm:spPr/>
      <dgm:t>
        <a:bodyPr/>
        <a:lstStyle/>
        <a:p>
          <a:endParaRPr lang="en-US"/>
        </a:p>
      </dgm:t>
    </dgm:pt>
    <dgm:pt modelId="{EAEEF449-FAB0-4DA4-A2FF-F77D19D96F80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Expulsion from the university</a:t>
          </a:r>
        </a:p>
      </dgm:t>
    </dgm:pt>
    <dgm:pt modelId="{30A325FC-9539-4033-B498-9E11E0818794}" type="parTrans" cxnId="{83F54737-0E78-4FDB-B9E7-201D10A0B871}">
      <dgm:prSet/>
      <dgm:spPr/>
      <dgm:t>
        <a:bodyPr/>
        <a:lstStyle/>
        <a:p>
          <a:endParaRPr lang="en-US"/>
        </a:p>
      </dgm:t>
    </dgm:pt>
    <dgm:pt modelId="{91F40DB4-4835-404A-920E-302462D0D586}" type="sibTrans" cxnId="{83F54737-0E78-4FDB-B9E7-201D10A0B871}">
      <dgm:prSet/>
      <dgm:spPr/>
      <dgm:t>
        <a:bodyPr/>
        <a:lstStyle/>
        <a:p>
          <a:endParaRPr lang="en-US"/>
        </a:p>
      </dgm:t>
    </dgm:pt>
    <dgm:pt modelId="{9C49EAEB-E3AA-914F-9C30-8E9B7B900514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Course failure</a:t>
          </a:r>
        </a:p>
      </dgm:t>
    </dgm:pt>
    <dgm:pt modelId="{7F35863C-C0C0-1B44-9425-71837E4848EF}" type="sibTrans" cxnId="{3182E2EA-FDEB-864D-A014-1329230EA331}">
      <dgm:prSet/>
      <dgm:spPr/>
      <dgm:t>
        <a:bodyPr/>
        <a:lstStyle/>
        <a:p>
          <a:endParaRPr lang="en-US"/>
        </a:p>
      </dgm:t>
    </dgm:pt>
    <dgm:pt modelId="{8AF4378C-24C7-A44D-B78A-39F640DF1D0B}" type="parTrans" cxnId="{3182E2EA-FDEB-864D-A014-1329230EA331}">
      <dgm:prSet/>
      <dgm:spPr/>
      <dgm:t>
        <a:bodyPr/>
        <a:lstStyle/>
        <a:p>
          <a:endParaRPr lang="en-US"/>
        </a:p>
      </dgm:t>
    </dgm:pt>
    <dgm:pt modelId="{59612765-0F27-44B8-BF81-AF689A036AE3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Loss of reputation</a:t>
          </a:r>
        </a:p>
      </dgm:t>
    </dgm:pt>
    <dgm:pt modelId="{AB30EC05-1BDF-4181-B8A5-66EB427135EF}" type="parTrans" cxnId="{782E95EB-8F12-408D-94E9-97752A7DC2C5}">
      <dgm:prSet/>
      <dgm:spPr/>
      <dgm:t>
        <a:bodyPr/>
        <a:lstStyle/>
        <a:p>
          <a:endParaRPr lang="en-US"/>
        </a:p>
      </dgm:t>
    </dgm:pt>
    <dgm:pt modelId="{64E9CC20-EB5A-4135-BEFB-7DC47095548D}" type="sibTrans" cxnId="{782E95EB-8F12-408D-94E9-97752A7DC2C5}">
      <dgm:prSet/>
      <dgm:spPr/>
      <dgm:t>
        <a:bodyPr/>
        <a:lstStyle/>
        <a:p>
          <a:endParaRPr lang="en-US"/>
        </a:p>
      </dgm:t>
    </dgm:pt>
    <dgm:pt modelId="{B7E2007C-E900-E144-BC84-BA2163ACA4CA}" type="pres">
      <dgm:prSet presAssocID="{D9F48343-8DE0-F846-AADE-B3C61AE54E6B}" presName="Name0" presStyleCnt="0">
        <dgm:presLayoutVars>
          <dgm:dir/>
          <dgm:animLvl val="lvl"/>
          <dgm:resizeHandles val="exact"/>
        </dgm:presLayoutVars>
      </dgm:prSet>
      <dgm:spPr/>
    </dgm:pt>
    <dgm:pt modelId="{61B4C6C6-33F6-4D42-BC04-B5363514F6E4}" type="pres">
      <dgm:prSet presAssocID="{CF969621-50C9-3543-B37D-96DA35506F5E}" presName="linNode" presStyleCnt="0"/>
      <dgm:spPr/>
    </dgm:pt>
    <dgm:pt modelId="{B3552255-0A82-D946-82B5-D72CBEA7B240}" type="pres">
      <dgm:prSet presAssocID="{CF969621-50C9-3543-B37D-96DA35506F5E}" presName="parentText" presStyleLbl="node1" presStyleIdx="0" presStyleCnt="2" custScaleY="78919">
        <dgm:presLayoutVars>
          <dgm:chMax val="1"/>
          <dgm:bulletEnabled val="1"/>
        </dgm:presLayoutVars>
      </dgm:prSet>
      <dgm:spPr/>
    </dgm:pt>
    <dgm:pt modelId="{3AB2CE6E-692E-4E48-967E-4F34F7D865AA}" type="pres">
      <dgm:prSet presAssocID="{CF969621-50C9-3543-B37D-96DA35506F5E}" presName="descendantText" presStyleLbl="alignAccFollowNode1" presStyleIdx="0" presStyleCnt="2" custLinFactNeighborX="7254" custLinFactNeighborY="2045">
        <dgm:presLayoutVars>
          <dgm:bulletEnabled val="1"/>
        </dgm:presLayoutVars>
      </dgm:prSet>
      <dgm:spPr/>
    </dgm:pt>
    <dgm:pt modelId="{18AD0EBF-893F-9B47-9046-8E4E408C30F0}" type="pres">
      <dgm:prSet presAssocID="{E5A4C44D-3766-4144-BA41-A89C610892F2}" presName="sp" presStyleCnt="0"/>
      <dgm:spPr/>
    </dgm:pt>
    <dgm:pt modelId="{86059CCF-0933-A64B-9D90-FE163195F2C4}" type="pres">
      <dgm:prSet presAssocID="{24870E66-2C60-764C-BDB9-E74A57232DE7}" presName="linNode" presStyleCnt="0"/>
      <dgm:spPr/>
    </dgm:pt>
    <dgm:pt modelId="{DBB56690-D41D-3944-9015-7E876A2A936E}" type="pres">
      <dgm:prSet presAssocID="{24870E66-2C60-764C-BDB9-E74A57232DE7}" presName="parentText" presStyleLbl="node1" presStyleIdx="1" presStyleCnt="2" custScaleY="78516" custLinFactNeighborX="-523" custLinFactNeighborY="1521">
        <dgm:presLayoutVars>
          <dgm:chMax val="1"/>
          <dgm:bulletEnabled val="1"/>
        </dgm:presLayoutVars>
      </dgm:prSet>
      <dgm:spPr/>
    </dgm:pt>
    <dgm:pt modelId="{38E62915-B633-EF45-9E52-076C526E9E4F}" type="pres">
      <dgm:prSet presAssocID="{24870E66-2C60-764C-BDB9-E74A57232DE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CB34A01-5E9C-C44C-BE5B-8F4016929CE4}" srcId="{24870E66-2C60-764C-BDB9-E74A57232DE7}" destId="{770935C3-FEA0-4546-9747-AAB2A41BEDA9}" srcOrd="0" destOrd="0" parTransId="{A1AC7D38-3C26-6441-BAD6-5A7134D56CCB}" sibTransId="{4795DC38-0688-8742-BF88-AC265FE46CF8}"/>
    <dgm:cxn modelId="{4184AF17-F4F0-9149-A89B-D3C5DD3316C8}" srcId="{CF969621-50C9-3543-B37D-96DA35506F5E}" destId="{F07F5CA6-4A04-6C49-B40C-3BEDAC9B5198}" srcOrd="1" destOrd="0" parTransId="{586F291B-4B90-924B-8333-E022740042B8}" sibTransId="{BC5BE95A-9AE9-0640-B9F7-1EC79DF00522}"/>
    <dgm:cxn modelId="{7DA8AB1F-3CAE-0449-B3B4-A43BA3BEA5D8}" type="presOf" srcId="{9C49EAEB-E3AA-914F-9C30-8E9B7B900514}" destId="{38E62915-B633-EF45-9E52-076C526E9E4F}" srcOrd="0" destOrd="1" presId="urn:microsoft.com/office/officeart/2005/8/layout/vList5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D2C04131-1A3C-314D-8C18-51404F63D93B}" type="presOf" srcId="{770935C3-FEA0-4546-9747-AAB2A41BEDA9}" destId="{38E62915-B633-EF45-9E52-076C526E9E4F}" srcOrd="0" destOrd="0" presId="urn:microsoft.com/office/officeart/2005/8/layout/vList5"/>
    <dgm:cxn modelId="{83F54737-0E78-4FDB-B9E7-201D10A0B871}" srcId="{24870E66-2C60-764C-BDB9-E74A57232DE7}" destId="{EAEEF449-FAB0-4DA4-A2FF-F77D19D96F80}" srcOrd="3" destOrd="0" parTransId="{30A325FC-9539-4033-B498-9E11E0818794}" sibTransId="{91F40DB4-4835-404A-920E-302462D0D586}"/>
    <dgm:cxn modelId="{B7D2F737-CAC1-0948-9D6D-43CDAF42AA4A}" type="presOf" srcId="{24870E66-2C60-764C-BDB9-E74A57232DE7}" destId="{DBB56690-D41D-3944-9015-7E876A2A936E}" srcOrd="0" destOrd="0" presId="urn:microsoft.com/office/officeart/2005/8/layout/vList5"/>
    <dgm:cxn modelId="{535DC446-1F8A-8442-849F-6A06852FCB96}" srcId="{24870E66-2C60-764C-BDB9-E74A57232DE7}" destId="{B02349F9-3696-1049-BF85-4D9A16B4B49F}" srcOrd="2" destOrd="0" parTransId="{C360A7E2-3339-074A-9EE3-1CB14994D39F}" sibTransId="{38B04565-FB02-D046-A7A0-F2E9C428FB84}"/>
    <dgm:cxn modelId="{4CDABB6F-5192-E74B-B974-68214876AE7D}" srcId="{CF969621-50C9-3543-B37D-96DA35506F5E}" destId="{46A24427-8295-4042-97D2-186DAE3333A2}" srcOrd="3" destOrd="0" parTransId="{D88880C6-3756-444A-921E-E238C6D7FCC2}" sibTransId="{FFF0CD52-9814-5C4D-B4EB-8D10B5701314}"/>
    <dgm:cxn modelId="{D67AFA80-D653-5F42-99E4-0E9248852DBB}" type="presOf" srcId="{B02349F9-3696-1049-BF85-4D9A16B4B49F}" destId="{38E62915-B633-EF45-9E52-076C526E9E4F}" srcOrd="0" destOrd="2" presId="urn:microsoft.com/office/officeart/2005/8/layout/vList5"/>
    <dgm:cxn modelId="{29F80986-965F-4B49-AEF8-F677D1FCB29E}" srcId="{D9F48343-8DE0-F846-AADE-B3C61AE54E6B}" destId="{24870E66-2C60-764C-BDB9-E74A57232DE7}" srcOrd="1" destOrd="0" parTransId="{79C3E14F-FA9B-1445-B92D-82780B37F825}" sibTransId="{0CF62EE9-DD7D-D442-A0F3-ADC8FFA69984}"/>
    <dgm:cxn modelId="{68787396-F630-A644-8596-6537F16505E5}" type="presOf" srcId="{46A24427-8295-4042-97D2-186DAE3333A2}" destId="{3AB2CE6E-692E-4E48-967E-4F34F7D865AA}" srcOrd="0" destOrd="3" presId="urn:microsoft.com/office/officeart/2005/8/layout/vList5"/>
    <dgm:cxn modelId="{C9C228A1-3365-794F-BE38-7EDC75E7C5F4}" type="presOf" srcId="{D9F48343-8DE0-F846-AADE-B3C61AE54E6B}" destId="{B7E2007C-E900-E144-BC84-BA2163ACA4CA}" srcOrd="0" destOrd="0" presId="urn:microsoft.com/office/officeart/2005/8/layout/vList5"/>
    <dgm:cxn modelId="{C15984B6-4CE2-3343-B961-CE92BA2ECC2B}" srcId="{CF969621-50C9-3543-B37D-96DA35506F5E}" destId="{F7A324A3-4E63-8B48-83AD-E91BB64C3B2A}" srcOrd="0" destOrd="0" parTransId="{6EEBD027-02C5-8449-BA32-93B2DB754E10}" sibTransId="{F81C404B-53FB-F746-9509-52EE004C365F}"/>
    <dgm:cxn modelId="{4B9DD1CD-F03A-47AA-BBB5-3A39B4F80795}" type="presOf" srcId="{59612765-0F27-44B8-BF81-AF689A036AE3}" destId="{3AB2CE6E-692E-4E48-967E-4F34F7D865AA}" srcOrd="0" destOrd="2" presId="urn:microsoft.com/office/officeart/2005/8/layout/vList5"/>
    <dgm:cxn modelId="{CD535ACE-36F7-A546-9C4E-9D2E55C96965}" type="presOf" srcId="{F07F5CA6-4A04-6C49-B40C-3BEDAC9B5198}" destId="{3AB2CE6E-692E-4E48-967E-4F34F7D865AA}" srcOrd="0" destOrd="1" presId="urn:microsoft.com/office/officeart/2005/8/layout/vList5"/>
    <dgm:cxn modelId="{CC3CA6CF-3705-4EC7-AE85-7FA73CFD41D1}" type="presOf" srcId="{EAEEF449-FAB0-4DA4-A2FF-F77D19D96F80}" destId="{38E62915-B633-EF45-9E52-076C526E9E4F}" srcOrd="0" destOrd="3" presId="urn:microsoft.com/office/officeart/2005/8/layout/vList5"/>
    <dgm:cxn modelId="{90984CD6-7744-AB42-AE5E-70B0A45DCA35}" type="presOf" srcId="{CF969621-50C9-3543-B37D-96DA35506F5E}" destId="{B3552255-0A82-D946-82B5-D72CBEA7B240}" srcOrd="0" destOrd="0" presId="urn:microsoft.com/office/officeart/2005/8/layout/vList5"/>
    <dgm:cxn modelId="{9FBA4CE5-8CC3-4B48-B850-760649E8906E}" type="presOf" srcId="{F7A324A3-4E63-8B48-83AD-E91BB64C3B2A}" destId="{3AB2CE6E-692E-4E48-967E-4F34F7D865AA}" srcOrd="0" destOrd="0" presId="urn:microsoft.com/office/officeart/2005/8/layout/vList5"/>
    <dgm:cxn modelId="{3182E2EA-FDEB-864D-A014-1329230EA331}" srcId="{24870E66-2C60-764C-BDB9-E74A57232DE7}" destId="{9C49EAEB-E3AA-914F-9C30-8E9B7B900514}" srcOrd="1" destOrd="0" parTransId="{8AF4378C-24C7-A44D-B78A-39F640DF1D0B}" sibTransId="{7F35863C-C0C0-1B44-9425-71837E4848EF}"/>
    <dgm:cxn modelId="{782E95EB-8F12-408D-94E9-97752A7DC2C5}" srcId="{CF969621-50C9-3543-B37D-96DA35506F5E}" destId="{59612765-0F27-44B8-BF81-AF689A036AE3}" srcOrd="2" destOrd="0" parTransId="{AB30EC05-1BDF-4181-B8A5-66EB427135EF}" sibTransId="{64E9CC20-EB5A-4135-BEFB-7DC47095548D}"/>
    <dgm:cxn modelId="{BAD523EA-A432-8243-97BC-7CDF5A3EA24A}" type="presParOf" srcId="{B7E2007C-E900-E144-BC84-BA2163ACA4CA}" destId="{61B4C6C6-33F6-4D42-BC04-B5363514F6E4}" srcOrd="0" destOrd="0" presId="urn:microsoft.com/office/officeart/2005/8/layout/vList5"/>
    <dgm:cxn modelId="{34F01852-37A7-F145-927B-728F6EB4938B}" type="presParOf" srcId="{61B4C6C6-33F6-4D42-BC04-B5363514F6E4}" destId="{B3552255-0A82-D946-82B5-D72CBEA7B240}" srcOrd="0" destOrd="0" presId="urn:microsoft.com/office/officeart/2005/8/layout/vList5"/>
    <dgm:cxn modelId="{4F9846D9-C928-DC48-9BE6-BF0DD9EC780E}" type="presParOf" srcId="{61B4C6C6-33F6-4D42-BC04-B5363514F6E4}" destId="{3AB2CE6E-692E-4E48-967E-4F34F7D865AA}" srcOrd="1" destOrd="0" presId="urn:microsoft.com/office/officeart/2005/8/layout/vList5"/>
    <dgm:cxn modelId="{D3011539-EFED-A54E-B48E-69575787879D}" type="presParOf" srcId="{B7E2007C-E900-E144-BC84-BA2163ACA4CA}" destId="{18AD0EBF-893F-9B47-9046-8E4E408C30F0}" srcOrd="1" destOrd="0" presId="urn:microsoft.com/office/officeart/2005/8/layout/vList5"/>
    <dgm:cxn modelId="{77669392-9F96-8744-8A56-B6B1040198D1}" type="presParOf" srcId="{B7E2007C-E900-E144-BC84-BA2163ACA4CA}" destId="{86059CCF-0933-A64B-9D90-FE163195F2C4}" srcOrd="2" destOrd="0" presId="urn:microsoft.com/office/officeart/2005/8/layout/vList5"/>
    <dgm:cxn modelId="{F3F707E0-7F0D-F041-9B08-FBC374D356F7}" type="presParOf" srcId="{86059CCF-0933-A64B-9D90-FE163195F2C4}" destId="{DBB56690-D41D-3944-9015-7E876A2A936E}" srcOrd="0" destOrd="0" presId="urn:microsoft.com/office/officeart/2005/8/layout/vList5"/>
    <dgm:cxn modelId="{94B400E7-6C66-DC4E-B8E9-08CAA7E1339B}" type="presParOf" srcId="{86059CCF-0933-A64B-9D90-FE163195F2C4}" destId="{38E62915-B633-EF45-9E52-076C526E9E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7429A5-6CA0-3644-B561-9F1CBC21449F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993EF-CC9A-3741-9FAF-67B67434262F}">
      <dgm:prSet phldrT="[Text]" custT="1"/>
      <dgm:spPr/>
      <dgm:t>
        <a:bodyPr/>
        <a:lstStyle/>
        <a:p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1</a:t>
          </a:r>
          <a:r>
            <a:rPr lang="en-US" sz="2400" b="0" i="0" baseline="30000" dirty="0">
              <a:latin typeface="Proxima Nova Lt" panose="02000506030000020004" pitchFamily="50" charset="0"/>
              <a:cs typeface="Proxima Nova Semibold" panose="020B0604020202020204" charset="0"/>
            </a:rPr>
            <a:t>st</a:t>
          </a:r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  Offense</a:t>
          </a:r>
        </a:p>
      </dgm:t>
    </dgm:pt>
    <dgm:pt modelId="{57728ADB-A353-5C4E-AB90-D7BEF573DCE9}" type="parTrans" cxnId="{2E170F7E-64DB-574E-9F54-C4B17D8750B3}">
      <dgm:prSet/>
      <dgm:spPr/>
      <dgm:t>
        <a:bodyPr/>
        <a:lstStyle/>
        <a:p>
          <a:endParaRPr lang="en-US"/>
        </a:p>
      </dgm:t>
    </dgm:pt>
    <dgm:pt modelId="{37BDE757-F429-9840-A667-74FDDBD159AA}" type="sibTrans" cxnId="{2E170F7E-64DB-574E-9F54-C4B17D8750B3}">
      <dgm:prSet/>
      <dgm:spPr/>
      <dgm:t>
        <a:bodyPr/>
        <a:lstStyle/>
        <a:p>
          <a:endParaRPr lang="en-US"/>
        </a:p>
      </dgm:t>
    </dgm:pt>
    <dgm:pt modelId="{1D45C07C-E531-1241-8895-A9A4295ED41F}">
      <dgm:prSet phldrT="[Text]" custT="1"/>
      <dgm:spPr/>
      <dgm:t>
        <a:bodyPr/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Zero on assignment, notify Student Affairs</a:t>
          </a:r>
        </a:p>
      </dgm:t>
    </dgm:pt>
    <dgm:pt modelId="{E32DD1A7-18FB-1547-93D2-59ECAC68DFB4}" type="parTrans" cxnId="{9FEA9319-9521-1445-BC30-11D50CC52D4E}">
      <dgm:prSet/>
      <dgm:spPr/>
      <dgm:t>
        <a:bodyPr/>
        <a:lstStyle/>
        <a:p>
          <a:endParaRPr lang="en-US"/>
        </a:p>
      </dgm:t>
    </dgm:pt>
    <dgm:pt modelId="{0D1DC0FC-4EFC-1745-BE6D-0CE0F4BB66B4}" type="sibTrans" cxnId="{9FEA9319-9521-1445-BC30-11D50CC52D4E}">
      <dgm:prSet/>
      <dgm:spPr/>
      <dgm:t>
        <a:bodyPr/>
        <a:lstStyle/>
        <a:p>
          <a:endParaRPr lang="en-US"/>
        </a:p>
      </dgm:t>
    </dgm:pt>
    <dgm:pt modelId="{6AD23716-CF5F-FE40-827C-C5D7FDCE2678}">
      <dgm:prSet phldrT="[Text]" custT="1"/>
      <dgm:spPr/>
      <dgm:t>
        <a:bodyPr/>
        <a:lstStyle/>
        <a:p>
          <a:r>
            <a:rPr lang="en-US" sz="2400" b="0" i="0" dirty="0">
              <a:latin typeface="Proxima Nova Lt" panose="02000506030000020004" pitchFamily="50" charset="0"/>
            </a:rPr>
            <a:t>2</a:t>
          </a:r>
          <a:r>
            <a:rPr lang="en-US" sz="2400" b="0" i="0" baseline="30000" dirty="0">
              <a:latin typeface="Proxima Nova Lt" panose="02000506030000020004" pitchFamily="50" charset="0"/>
            </a:rPr>
            <a:t>nd</a:t>
          </a:r>
          <a:r>
            <a:rPr lang="en-US" sz="2400" b="0" i="0" dirty="0">
              <a:latin typeface="Proxima Nova Lt" panose="02000506030000020004" pitchFamily="50" charset="0"/>
            </a:rPr>
            <a:t>  Offense</a:t>
          </a:r>
        </a:p>
      </dgm:t>
    </dgm:pt>
    <dgm:pt modelId="{33723CE2-072E-FE49-87E0-6A0CA12FD60A}" type="parTrans" cxnId="{15570DC2-8351-3847-948A-049A84D4D6AF}">
      <dgm:prSet/>
      <dgm:spPr/>
      <dgm:t>
        <a:bodyPr/>
        <a:lstStyle/>
        <a:p>
          <a:endParaRPr lang="en-US"/>
        </a:p>
      </dgm:t>
    </dgm:pt>
    <dgm:pt modelId="{3B3677D2-D153-3D43-A405-4AB0F0EB35D7}" type="sibTrans" cxnId="{15570DC2-8351-3847-948A-049A84D4D6AF}">
      <dgm:prSet/>
      <dgm:spPr/>
      <dgm:t>
        <a:bodyPr/>
        <a:lstStyle/>
        <a:p>
          <a:endParaRPr lang="en-US"/>
        </a:p>
      </dgm:t>
    </dgm:pt>
    <dgm:pt modelId="{5FA38DE8-FE5B-DA42-96A0-41906B201435}">
      <dgm:prSet phldrT="[Text]" custT="1"/>
      <dgm:spPr/>
      <dgm:t>
        <a:bodyPr/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2400" b="0" kern="1200" dirty="0">
              <a:solidFill>
                <a:srgbClr val="C00000"/>
              </a:solidFill>
              <a:latin typeface="Proxima Nova Lt" panose="02000506030000020004" pitchFamily="50" charset="0"/>
              <a:ea typeface="+mn-ea"/>
              <a:cs typeface="+mn-cs"/>
            </a:rPr>
            <a:t>Fail EG1003</a:t>
          </a:r>
        </a:p>
      </dgm:t>
    </dgm:pt>
    <dgm:pt modelId="{3735E51E-4C30-944C-B186-AD53BF624850}" type="parTrans" cxnId="{72E95AF3-6C44-AB48-A898-3E3D10CC090B}">
      <dgm:prSet/>
      <dgm:spPr/>
      <dgm:t>
        <a:bodyPr/>
        <a:lstStyle/>
        <a:p>
          <a:endParaRPr lang="en-US"/>
        </a:p>
      </dgm:t>
    </dgm:pt>
    <dgm:pt modelId="{5474B1F5-DF16-564D-BAFA-60094D838DE9}" type="sibTrans" cxnId="{72E95AF3-6C44-AB48-A898-3E3D10CC090B}">
      <dgm:prSet/>
      <dgm:spPr/>
      <dgm:t>
        <a:bodyPr/>
        <a:lstStyle/>
        <a:p>
          <a:endParaRPr lang="en-US"/>
        </a:p>
      </dgm:t>
    </dgm:pt>
    <dgm:pt modelId="{7E54DE61-8DB2-CF43-8D03-3DFFF0CB8CE7}" type="pres">
      <dgm:prSet presAssocID="{EF7429A5-6CA0-3644-B561-9F1CBC21449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7AE613A-CE4D-4443-8F2E-89DFA3350370}" type="pres">
      <dgm:prSet presAssocID="{FF4993EF-CC9A-3741-9FAF-67B67434262F}" presName="horFlow" presStyleCnt="0"/>
      <dgm:spPr/>
    </dgm:pt>
    <dgm:pt modelId="{ED57360F-8840-9245-8099-D1F5D88F1656}" type="pres">
      <dgm:prSet presAssocID="{FF4993EF-CC9A-3741-9FAF-67B67434262F}" presName="bigChev" presStyleLbl="node1" presStyleIdx="0" presStyleCnt="2" custScaleX="82940" custLinFactNeighborY="6408"/>
      <dgm:spPr/>
    </dgm:pt>
    <dgm:pt modelId="{B6131FA9-DA02-B841-AA3C-C1C6BFE44E86}" type="pres">
      <dgm:prSet presAssocID="{E32DD1A7-18FB-1547-93D2-59ECAC68DFB4}" presName="parTrans" presStyleCnt="0"/>
      <dgm:spPr/>
    </dgm:pt>
    <dgm:pt modelId="{F5FFB16A-777F-D345-AD38-22667B4BDE43}" type="pres">
      <dgm:prSet presAssocID="{1D45C07C-E531-1241-8895-A9A4295ED41F}" presName="node" presStyleLbl="alignAccFollowNode1" presStyleIdx="0" presStyleCnt="2" custLinFactNeighborY="7722">
        <dgm:presLayoutVars>
          <dgm:bulletEnabled val="1"/>
        </dgm:presLayoutVars>
      </dgm:prSet>
      <dgm:spPr/>
    </dgm:pt>
    <dgm:pt modelId="{2F800A5C-1F05-674E-8212-C70811D526C7}" type="pres">
      <dgm:prSet presAssocID="{FF4993EF-CC9A-3741-9FAF-67B67434262F}" presName="vSp" presStyleCnt="0"/>
      <dgm:spPr/>
    </dgm:pt>
    <dgm:pt modelId="{1FB95916-25BA-5041-95B0-E818C153E577}" type="pres">
      <dgm:prSet presAssocID="{6AD23716-CF5F-FE40-827C-C5D7FDCE2678}" presName="horFlow" presStyleCnt="0"/>
      <dgm:spPr/>
    </dgm:pt>
    <dgm:pt modelId="{1865012A-6C1E-DE41-B564-FA5494BF1973}" type="pres">
      <dgm:prSet presAssocID="{6AD23716-CF5F-FE40-827C-C5D7FDCE2678}" presName="bigChev" presStyleLbl="node1" presStyleIdx="1" presStyleCnt="2" custScaleX="86136"/>
      <dgm:spPr/>
    </dgm:pt>
    <dgm:pt modelId="{EA4745FA-C43E-E34E-9E0E-49A7603728D4}" type="pres">
      <dgm:prSet presAssocID="{3735E51E-4C30-944C-B186-AD53BF624850}" presName="parTrans" presStyleCnt="0"/>
      <dgm:spPr/>
    </dgm:pt>
    <dgm:pt modelId="{8E54D74F-3058-7B49-ADB9-208CBCED4F3D}" type="pres">
      <dgm:prSet presAssocID="{5FA38DE8-FE5B-DA42-96A0-41906B201435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9FEA9319-9521-1445-BC30-11D50CC52D4E}" srcId="{FF4993EF-CC9A-3741-9FAF-67B67434262F}" destId="{1D45C07C-E531-1241-8895-A9A4295ED41F}" srcOrd="0" destOrd="0" parTransId="{E32DD1A7-18FB-1547-93D2-59ECAC68DFB4}" sibTransId="{0D1DC0FC-4EFC-1745-BE6D-0CE0F4BB66B4}"/>
    <dgm:cxn modelId="{6C07661A-B72F-AD4A-9B94-425B4B6E8FDE}" type="presOf" srcId="{EF7429A5-6CA0-3644-B561-9F1CBC21449F}" destId="{7E54DE61-8DB2-CF43-8D03-3DFFF0CB8CE7}" srcOrd="0" destOrd="0" presId="urn:microsoft.com/office/officeart/2005/8/layout/lProcess3"/>
    <dgm:cxn modelId="{9971CC2A-18AA-1A41-A2BA-56FE32BCC37F}" type="presOf" srcId="{6AD23716-CF5F-FE40-827C-C5D7FDCE2678}" destId="{1865012A-6C1E-DE41-B564-FA5494BF1973}" srcOrd="0" destOrd="0" presId="urn:microsoft.com/office/officeart/2005/8/layout/lProcess3"/>
    <dgm:cxn modelId="{2E170F7E-64DB-574E-9F54-C4B17D8750B3}" srcId="{EF7429A5-6CA0-3644-B561-9F1CBC21449F}" destId="{FF4993EF-CC9A-3741-9FAF-67B67434262F}" srcOrd="0" destOrd="0" parTransId="{57728ADB-A353-5C4E-AB90-D7BEF573DCE9}" sibTransId="{37BDE757-F429-9840-A667-74FDDBD159AA}"/>
    <dgm:cxn modelId="{15570DC2-8351-3847-948A-049A84D4D6AF}" srcId="{EF7429A5-6CA0-3644-B561-9F1CBC21449F}" destId="{6AD23716-CF5F-FE40-827C-C5D7FDCE2678}" srcOrd="1" destOrd="0" parTransId="{33723CE2-072E-FE49-87E0-6A0CA12FD60A}" sibTransId="{3B3677D2-D153-3D43-A405-4AB0F0EB35D7}"/>
    <dgm:cxn modelId="{4D6177C4-9B6C-C041-94E2-EEDE3A794B24}" type="presOf" srcId="{1D45C07C-E531-1241-8895-A9A4295ED41F}" destId="{F5FFB16A-777F-D345-AD38-22667B4BDE43}" srcOrd="0" destOrd="0" presId="urn:microsoft.com/office/officeart/2005/8/layout/lProcess3"/>
    <dgm:cxn modelId="{FCF781C5-DC59-9C43-85B3-3D06CC3EE379}" type="presOf" srcId="{FF4993EF-CC9A-3741-9FAF-67B67434262F}" destId="{ED57360F-8840-9245-8099-D1F5D88F1656}" srcOrd="0" destOrd="0" presId="urn:microsoft.com/office/officeart/2005/8/layout/lProcess3"/>
    <dgm:cxn modelId="{2F4A02D8-9944-6145-82C7-44350CF10D9C}" type="presOf" srcId="{5FA38DE8-FE5B-DA42-96A0-41906B201435}" destId="{8E54D74F-3058-7B49-ADB9-208CBCED4F3D}" srcOrd="0" destOrd="0" presId="urn:microsoft.com/office/officeart/2005/8/layout/lProcess3"/>
    <dgm:cxn modelId="{72E95AF3-6C44-AB48-A898-3E3D10CC090B}" srcId="{6AD23716-CF5F-FE40-827C-C5D7FDCE2678}" destId="{5FA38DE8-FE5B-DA42-96A0-41906B201435}" srcOrd="0" destOrd="0" parTransId="{3735E51E-4C30-944C-B186-AD53BF624850}" sibTransId="{5474B1F5-DF16-564D-BAFA-60094D838DE9}"/>
    <dgm:cxn modelId="{A85458B9-4B74-A14E-BADC-B1BEF236C1B2}" type="presParOf" srcId="{7E54DE61-8DB2-CF43-8D03-3DFFF0CB8CE7}" destId="{47AE613A-CE4D-4443-8F2E-89DFA3350370}" srcOrd="0" destOrd="0" presId="urn:microsoft.com/office/officeart/2005/8/layout/lProcess3"/>
    <dgm:cxn modelId="{AB84F6FB-6863-A24E-A7C0-D96E8CD41A4C}" type="presParOf" srcId="{47AE613A-CE4D-4443-8F2E-89DFA3350370}" destId="{ED57360F-8840-9245-8099-D1F5D88F1656}" srcOrd="0" destOrd="0" presId="urn:microsoft.com/office/officeart/2005/8/layout/lProcess3"/>
    <dgm:cxn modelId="{F8F2C32A-025F-2B46-AB36-44FE32D97685}" type="presParOf" srcId="{47AE613A-CE4D-4443-8F2E-89DFA3350370}" destId="{B6131FA9-DA02-B841-AA3C-C1C6BFE44E86}" srcOrd="1" destOrd="0" presId="urn:microsoft.com/office/officeart/2005/8/layout/lProcess3"/>
    <dgm:cxn modelId="{4B548572-BD9D-654B-B288-1ED1BBFD6CDC}" type="presParOf" srcId="{47AE613A-CE4D-4443-8F2E-89DFA3350370}" destId="{F5FFB16A-777F-D345-AD38-22667B4BDE43}" srcOrd="2" destOrd="0" presId="urn:microsoft.com/office/officeart/2005/8/layout/lProcess3"/>
    <dgm:cxn modelId="{246E010B-6970-5C45-B663-DD52C80D2B19}" type="presParOf" srcId="{7E54DE61-8DB2-CF43-8D03-3DFFF0CB8CE7}" destId="{2F800A5C-1F05-674E-8212-C70811D526C7}" srcOrd="1" destOrd="0" presId="urn:microsoft.com/office/officeart/2005/8/layout/lProcess3"/>
    <dgm:cxn modelId="{67A21805-045D-CD4D-B846-5F5F0926396A}" type="presParOf" srcId="{7E54DE61-8DB2-CF43-8D03-3DFFF0CB8CE7}" destId="{1FB95916-25BA-5041-95B0-E818C153E577}" srcOrd="2" destOrd="0" presId="urn:microsoft.com/office/officeart/2005/8/layout/lProcess3"/>
    <dgm:cxn modelId="{CF4D0C8D-A8D0-C245-B064-08C351909DFA}" type="presParOf" srcId="{1FB95916-25BA-5041-95B0-E818C153E577}" destId="{1865012A-6C1E-DE41-B564-FA5494BF1973}" srcOrd="0" destOrd="0" presId="urn:microsoft.com/office/officeart/2005/8/layout/lProcess3"/>
    <dgm:cxn modelId="{F8C33160-6C8A-C34C-800F-A28BFCBEE384}" type="presParOf" srcId="{1FB95916-25BA-5041-95B0-E818C153E577}" destId="{EA4745FA-C43E-E34E-9E0E-49A7603728D4}" srcOrd="1" destOrd="0" presId="urn:microsoft.com/office/officeart/2005/8/layout/lProcess3"/>
    <dgm:cxn modelId="{D02D820C-BDA8-384E-984B-D58C355E6424}" type="presParOf" srcId="{1FB95916-25BA-5041-95B0-E818C153E577}" destId="{8E54D74F-3058-7B49-ADB9-208CBCED4F3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7CAFF-506D-4446-81CE-6520AE0D5069}">
      <dgm:prSet phldrT="[Text]" custT="1"/>
      <dgm:spPr/>
      <dgm:t>
        <a:bodyPr anchor="ctr"/>
        <a:lstStyle/>
        <a:p>
          <a:pPr algn="ctr"/>
          <a:r>
            <a:rPr lang="en-US" sz="2400" b="1" i="0" dirty="0">
              <a:latin typeface="Proxima Nova Lt" panose="02000506030000020004" pitchFamily="50" charset="0"/>
            </a:rPr>
            <a:t>Cite Frequently</a:t>
          </a:r>
        </a:p>
      </dgm:t>
    </dgm:pt>
    <dgm:pt modelId="{FEC91CFC-5711-064B-A66C-968608F7D960}" type="parTrans" cxnId="{77B9DB3F-52FC-F941-878B-D079ABBC3212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4542D07-B8FE-4E4C-9A6D-E43FAA438945}" type="sibTrans" cxnId="{77B9DB3F-52FC-F941-878B-D079ABBC3212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6FA1E1D-0193-2F46-BDB1-E4CEE124BB78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Cite lab manual and all other sources used</a:t>
          </a:r>
        </a:p>
      </dgm:t>
    </dgm:pt>
    <dgm:pt modelId="{DA1F6CA9-5507-6C49-9EB8-E360A248B04F}" type="par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8177237-42E8-D747-961B-9674C033C12B}" type="sib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497B679-C5B3-664D-B266-0F90AF200B8D}">
      <dgm:prSet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Don’t Search Online Databases</a:t>
          </a:r>
        </a:p>
      </dgm:t>
    </dgm:pt>
    <dgm:pt modelId="{30C227F6-71A7-B048-9D03-4A53AB680389}" type="parTrans" cxnId="{306A3934-1A6B-384C-BD6A-F48BF86A9EE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9BFE7B78-0AB8-DA45-B931-29B10B404EBB}" type="sibTrans" cxnId="{306A3934-1A6B-384C-BD6A-F48BF86A9EE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C1C6F88-762B-F947-9AF7-09146C9E1EFB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Your work is checked using a software</a:t>
          </a:r>
        </a:p>
      </dgm:t>
    </dgm:pt>
    <dgm:pt modelId="{295A3F86-7F9F-F748-9D2C-A7A632B8EAF5}" type="parTrans" cxnId="{BB222D96-AC8D-DB41-AC1A-C02E923F0383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ACF22615-BAFA-9744-AFFE-1D82C0127B99}" type="sibTrans" cxnId="{BB222D96-AC8D-DB41-AC1A-C02E923F0383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ACACACDB-2627-4308-8800-B674FB83BFB3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Citation presentation in student manual to help</a:t>
          </a:r>
        </a:p>
      </dgm:t>
    </dgm:pt>
    <dgm:pt modelId="{FC279CAA-D12E-4494-ACC4-FDFA94291797}" type="parTrans" cxnId="{CD3B800B-AE6A-458C-B445-ABB8D72F3413}">
      <dgm:prSet/>
      <dgm:spPr/>
      <dgm:t>
        <a:bodyPr/>
        <a:lstStyle/>
        <a:p>
          <a:endParaRPr lang="en-US"/>
        </a:p>
      </dgm:t>
    </dgm:pt>
    <dgm:pt modelId="{D466E27D-7611-4BC8-8A61-3E0E8DE4F64B}" type="sibTrans" cxnId="{CD3B800B-AE6A-458C-B445-ABB8D72F3413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9636C0BE-867A-594C-AFAB-5CA6E83AC91E}" type="pres">
      <dgm:prSet presAssocID="{2A77CAFF-506D-4446-81CE-6520AE0D5069}" presName="parentLin" presStyleCnt="0"/>
      <dgm:spPr/>
    </dgm:pt>
    <dgm:pt modelId="{50658D58-6B67-474F-AC81-4E0C6EAA81B8}" type="pres">
      <dgm:prSet presAssocID="{2A77CAFF-506D-4446-81CE-6520AE0D5069}" presName="parentLeftMargin" presStyleLbl="node1" presStyleIdx="0" presStyleCnt="2"/>
      <dgm:spPr/>
    </dgm:pt>
    <dgm:pt modelId="{B52692C2-21A9-0846-92D0-2BB93B1D3C32}" type="pres">
      <dgm:prSet presAssocID="{2A77CAFF-506D-4446-81CE-6520AE0D5069}" presName="parentText" presStyleLbl="node1" presStyleIdx="0" presStyleCnt="2" custScaleX="137795" custScaleY="72748" custLinFactNeighborX="-46196" custLinFactNeighborY="104">
        <dgm:presLayoutVars>
          <dgm:chMax val="0"/>
          <dgm:bulletEnabled val="1"/>
        </dgm:presLayoutVars>
      </dgm:prSet>
      <dgm:spPr/>
    </dgm:pt>
    <dgm:pt modelId="{574B36F9-C023-B446-8CD8-BC677EF8D8EC}" type="pres">
      <dgm:prSet presAssocID="{2A77CAFF-506D-4446-81CE-6520AE0D5069}" presName="negativeSpace" presStyleCnt="0"/>
      <dgm:spPr/>
    </dgm:pt>
    <dgm:pt modelId="{60E1D826-4D52-7C40-BD2C-66510F46BB4D}" type="pres">
      <dgm:prSet presAssocID="{2A77CAFF-506D-4446-81CE-6520AE0D5069}" presName="childText" presStyleLbl="conFgAcc1" presStyleIdx="0" presStyleCnt="2">
        <dgm:presLayoutVars>
          <dgm:bulletEnabled val="1"/>
        </dgm:presLayoutVars>
      </dgm:prSet>
      <dgm:spPr/>
    </dgm:pt>
    <dgm:pt modelId="{8408439A-24BD-D341-B97C-C26DAC6DB1F6}" type="pres">
      <dgm:prSet presAssocID="{D4542D07-B8FE-4E4C-9A6D-E43FAA438945}" presName="spaceBetweenRectangles" presStyleCnt="0"/>
      <dgm:spPr/>
    </dgm:pt>
    <dgm:pt modelId="{A7A64BB5-8266-8743-B0B0-597DBA5C3C9A}" type="pres">
      <dgm:prSet presAssocID="{0497B679-C5B3-664D-B266-0F90AF200B8D}" presName="parentLin" presStyleCnt="0"/>
      <dgm:spPr/>
    </dgm:pt>
    <dgm:pt modelId="{0E9D7011-BA04-064C-BFFE-84AFAB5833B3}" type="pres">
      <dgm:prSet presAssocID="{0497B679-C5B3-664D-B266-0F90AF200B8D}" presName="parentLeftMargin" presStyleLbl="node1" presStyleIdx="0" presStyleCnt="2"/>
      <dgm:spPr/>
    </dgm:pt>
    <dgm:pt modelId="{0DF01C3F-4877-1042-80B4-04DCB8113997}" type="pres">
      <dgm:prSet presAssocID="{0497B679-C5B3-664D-B266-0F90AF200B8D}" presName="parentText" presStyleLbl="node1" presStyleIdx="1" presStyleCnt="2" custScaleX="137563" custScaleY="72329" custLinFactNeighborX="-46151" custLinFactNeighborY="-6766">
        <dgm:presLayoutVars>
          <dgm:chMax val="0"/>
          <dgm:bulletEnabled val="1"/>
        </dgm:presLayoutVars>
      </dgm:prSet>
      <dgm:spPr/>
    </dgm:pt>
    <dgm:pt modelId="{7D476061-E76C-CF45-A671-EE59F9D71B35}" type="pres">
      <dgm:prSet presAssocID="{0497B679-C5B3-664D-B266-0F90AF200B8D}" presName="negativeSpace" presStyleCnt="0"/>
      <dgm:spPr/>
    </dgm:pt>
    <dgm:pt modelId="{4A20B6CB-ED1F-B74A-A543-4E38017EFB07}" type="pres">
      <dgm:prSet presAssocID="{0497B679-C5B3-664D-B266-0F90AF200B8D}" presName="childText" presStyleLbl="conFgAcc1" presStyleIdx="1" presStyleCnt="2" custLinFactNeighborY="-8933">
        <dgm:presLayoutVars>
          <dgm:bulletEnabled val="1"/>
        </dgm:presLayoutVars>
      </dgm:prSet>
      <dgm:spPr/>
    </dgm:pt>
  </dgm:ptLst>
  <dgm:cxnLst>
    <dgm:cxn modelId="{40098506-92C7-3641-95B2-9FBC7E1F1D2E}" type="presOf" srcId="{2A77CAFF-506D-4446-81CE-6520AE0D5069}" destId="{50658D58-6B67-474F-AC81-4E0C6EAA81B8}" srcOrd="0" destOrd="0" presId="urn:microsoft.com/office/officeart/2005/8/layout/list1"/>
    <dgm:cxn modelId="{CD3B800B-AE6A-458C-B445-ABB8D72F3413}" srcId="{2A77CAFF-506D-4446-81CE-6520AE0D5069}" destId="{ACACACDB-2627-4308-8800-B674FB83BFB3}" srcOrd="1" destOrd="0" parTransId="{FC279CAA-D12E-4494-ACC4-FDFA94291797}" sibTransId="{D466E27D-7611-4BC8-8A61-3E0E8DE4F64B}"/>
    <dgm:cxn modelId="{97B8C319-D978-4E43-81AD-F758E333BDDD}" srcId="{2A77CAFF-506D-4446-81CE-6520AE0D5069}" destId="{06FA1E1D-0193-2F46-BDB1-E4CEE124BB78}" srcOrd="0" destOrd="0" parTransId="{DA1F6CA9-5507-6C49-9EB8-E360A248B04F}" sibTransId="{58177237-42E8-D747-961B-9674C033C12B}"/>
    <dgm:cxn modelId="{306A3934-1A6B-384C-BD6A-F48BF86A9EED}" srcId="{D9F48343-8DE0-F846-AADE-B3C61AE54E6B}" destId="{0497B679-C5B3-664D-B266-0F90AF200B8D}" srcOrd="1" destOrd="0" parTransId="{30C227F6-71A7-B048-9D03-4A53AB680389}" sibTransId="{9BFE7B78-0AB8-DA45-B931-29B10B404EBB}"/>
    <dgm:cxn modelId="{0764393F-0BA5-A34F-9364-CA62C63F1310}" type="presOf" srcId="{2A77CAFF-506D-4446-81CE-6520AE0D5069}" destId="{B52692C2-21A9-0846-92D0-2BB93B1D3C32}" srcOrd="1" destOrd="0" presId="urn:microsoft.com/office/officeart/2005/8/layout/list1"/>
    <dgm:cxn modelId="{77B9DB3F-52FC-F941-878B-D079ABBC3212}" srcId="{D9F48343-8DE0-F846-AADE-B3C61AE54E6B}" destId="{2A77CAFF-506D-4446-81CE-6520AE0D5069}" srcOrd="0" destOrd="0" parTransId="{FEC91CFC-5711-064B-A66C-968608F7D960}" sibTransId="{D4542D07-B8FE-4E4C-9A6D-E43FAA438945}"/>
    <dgm:cxn modelId="{E4115474-DDB2-A046-A022-0EA5018FA59C}" type="presOf" srcId="{0497B679-C5B3-664D-B266-0F90AF200B8D}" destId="{0E9D7011-BA04-064C-BFFE-84AFAB5833B3}" srcOrd="0" destOrd="0" presId="urn:microsoft.com/office/officeart/2005/8/layout/list1"/>
    <dgm:cxn modelId="{BB222D96-AC8D-DB41-AC1A-C02E923F0383}" srcId="{0497B679-C5B3-664D-B266-0F90AF200B8D}" destId="{5C1C6F88-762B-F947-9AF7-09146C9E1EFB}" srcOrd="0" destOrd="0" parTransId="{295A3F86-7F9F-F748-9D2C-A7A632B8EAF5}" sibTransId="{ACF22615-BAFA-9744-AFFE-1D82C0127B99}"/>
    <dgm:cxn modelId="{2E021DB4-7CAC-924B-9E60-53B9C0EA6C57}" type="presOf" srcId="{0497B679-C5B3-664D-B266-0F90AF200B8D}" destId="{0DF01C3F-4877-1042-80B4-04DCB8113997}" srcOrd="1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48C82CD3-1AB4-403A-B3AB-6E2D8F59D610}" type="presOf" srcId="{ACACACDB-2627-4308-8800-B674FB83BFB3}" destId="{60E1D826-4D52-7C40-BD2C-66510F46BB4D}" srcOrd="0" destOrd="1" presId="urn:microsoft.com/office/officeart/2005/8/layout/list1"/>
    <dgm:cxn modelId="{4FAE51E4-F7CA-4B48-B3AA-A376BE65B8B7}" type="presOf" srcId="{5C1C6F88-762B-F947-9AF7-09146C9E1EFB}" destId="{4A20B6CB-ED1F-B74A-A543-4E38017EFB07}" srcOrd="0" destOrd="0" presId="urn:microsoft.com/office/officeart/2005/8/layout/list1"/>
    <dgm:cxn modelId="{7F43BFF5-8C81-4C4A-87BD-713E12069818}" type="presOf" srcId="{06FA1E1D-0193-2F46-BDB1-E4CEE124BB78}" destId="{60E1D826-4D52-7C40-BD2C-66510F46BB4D}" srcOrd="0" destOrd="0" presId="urn:microsoft.com/office/officeart/2005/8/layout/list1"/>
    <dgm:cxn modelId="{ACA0F2C3-6C8D-D34B-86FB-B07337383682}" type="presParOf" srcId="{19CDAF88-D02B-2548-A33D-A0300ECD1068}" destId="{9636C0BE-867A-594C-AFAB-5CA6E83AC91E}" srcOrd="0" destOrd="0" presId="urn:microsoft.com/office/officeart/2005/8/layout/list1"/>
    <dgm:cxn modelId="{E4D4A3A2-3EC6-5940-88DC-63B3D92C58BF}" type="presParOf" srcId="{9636C0BE-867A-594C-AFAB-5CA6E83AC91E}" destId="{50658D58-6B67-474F-AC81-4E0C6EAA81B8}" srcOrd="0" destOrd="0" presId="urn:microsoft.com/office/officeart/2005/8/layout/list1"/>
    <dgm:cxn modelId="{3FE6099F-4904-2946-ACE5-020627576E97}" type="presParOf" srcId="{9636C0BE-867A-594C-AFAB-5CA6E83AC91E}" destId="{B52692C2-21A9-0846-92D0-2BB93B1D3C32}" srcOrd="1" destOrd="0" presId="urn:microsoft.com/office/officeart/2005/8/layout/list1"/>
    <dgm:cxn modelId="{27EBF39D-E030-2C4F-945B-29D0CF666612}" type="presParOf" srcId="{19CDAF88-D02B-2548-A33D-A0300ECD1068}" destId="{574B36F9-C023-B446-8CD8-BC677EF8D8EC}" srcOrd="1" destOrd="0" presId="urn:microsoft.com/office/officeart/2005/8/layout/list1"/>
    <dgm:cxn modelId="{7C8E55CB-A10A-7E42-8618-40D5461214E9}" type="presParOf" srcId="{19CDAF88-D02B-2548-A33D-A0300ECD1068}" destId="{60E1D826-4D52-7C40-BD2C-66510F46BB4D}" srcOrd="2" destOrd="0" presId="urn:microsoft.com/office/officeart/2005/8/layout/list1"/>
    <dgm:cxn modelId="{ED8E66C4-D603-A04B-BA36-FDC56012393F}" type="presParOf" srcId="{19CDAF88-D02B-2548-A33D-A0300ECD1068}" destId="{8408439A-24BD-D341-B97C-C26DAC6DB1F6}" srcOrd="3" destOrd="0" presId="urn:microsoft.com/office/officeart/2005/8/layout/list1"/>
    <dgm:cxn modelId="{4AF8D25C-3B6A-674A-A48B-4B9E3BBAB546}" type="presParOf" srcId="{19CDAF88-D02B-2548-A33D-A0300ECD1068}" destId="{A7A64BB5-8266-8743-B0B0-597DBA5C3C9A}" srcOrd="4" destOrd="0" presId="urn:microsoft.com/office/officeart/2005/8/layout/list1"/>
    <dgm:cxn modelId="{333E033A-AAF8-7442-BAC4-1881641899D0}" type="presParOf" srcId="{A7A64BB5-8266-8743-B0B0-597DBA5C3C9A}" destId="{0E9D7011-BA04-064C-BFFE-84AFAB5833B3}" srcOrd="0" destOrd="0" presId="urn:microsoft.com/office/officeart/2005/8/layout/list1"/>
    <dgm:cxn modelId="{D538B515-38B7-B546-8549-C669D3A6BF76}" type="presParOf" srcId="{A7A64BB5-8266-8743-B0B0-597DBA5C3C9A}" destId="{0DF01C3F-4877-1042-80B4-04DCB8113997}" srcOrd="1" destOrd="0" presId="urn:microsoft.com/office/officeart/2005/8/layout/list1"/>
    <dgm:cxn modelId="{B88CEDCE-C0B6-E445-A125-90167E64D0C5}" type="presParOf" srcId="{19CDAF88-D02B-2548-A33D-A0300ECD1068}" destId="{7D476061-E76C-CF45-A671-EE59F9D71B35}" srcOrd="5" destOrd="0" presId="urn:microsoft.com/office/officeart/2005/8/layout/list1"/>
    <dgm:cxn modelId="{9B855459-0DC1-4C4A-97C5-672941E30FB0}" type="presParOf" srcId="{19CDAF88-D02B-2548-A33D-A0300ECD1068}" destId="{4A20B6CB-ED1F-B74A-A543-4E38017EFB0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Start Early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Don’t Share Work</a:t>
          </a: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9C01A64-A9AE-9F41-9980-3A03F23DF18F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Last minute pressure can cause students to plagiarize</a:t>
          </a:r>
        </a:p>
      </dgm:t>
    </dgm:pt>
    <dgm:pt modelId="{5B5BD091-C677-CC4A-B281-0B35113DE466}" type="parTrans" cxnId="{1F27B537-3BB6-F540-9A6B-D584794017CF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6A1AAE9-DCF1-A34E-9DF3-B1E5125DB1A7}" type="sibTrans" cxnId="{1F27B537-3BB6-F540-9A6B-D584794017CF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606BC68B-6AB1-C142-BD3D-9F1495D93347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Deductions for late work are better than a zero </a:t>
          </a:r>
        </a:p>
      </dgm:t>
    </dgm:pt>
    <dgm:pt modelId="{EC59A1B7-9A6D-C948-84A6-9EB58E225A52}" type="parTrans" cxnId="{0427D59A-2EBE-EB43-9643-8403E7FA814A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80B33E4A-0DCC-4B48-93DF-A463714904A7}" type="sibTrans" cxnId="{0427D59A-2EBE-EB43-9643-8403E7FA814A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B01AFA3-D719-CA49-B600-5D8DB95DA993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 are also penalized if your work is copied!</a:t>
          </a:r>
        </a:p>
      </dgm:t>
    </dgm:pt>
    <dgm:pt modelId="{D2C404CE-955A-E440-93F3-FECEF695A6F8}" type="sibTrans" cxnId="{761E9A51-4417-9343-AF54-0F688CC81881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CF8A829-3899-524F-8875-01875812C57A}" type="parTrans" cxnId="{761E9A51-4417-9343-AF54-0F688CC81881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2"/>
      <dgm:spPr/>
    </dgm:pt>
    <dgm:pt modelId="{0F35545A-63AC-2749-B397-8A76B233549A}" type="pres">
      <dgm:prSet presAssocID="{CF969621-50C9-3543-B37D-96DA35506F5E}" presName="parentText" presStyleLbl="node1" presStyleIdx="0" presStyleCnt="2" custScaleX="124885" custScaleY="72978">
        <dgm:presLayoutVars>
          <dgm:chMax val="0"/>
          <dgm:bulletEnabled val="1"/>
        </dgm:presLayoutVars>
      </dgm:prSet>
      <dgm:spPr/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2">
        <dgm:presLayoutVars>
          <dgm:bulletEnabled val="1"/>
        </dgm:presLayoutVars>
      </dgm:prSet>
      <dgm:spPr/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2"/>
      <dgm:spPr/>
    </dgm:pt>
    <dgm:pt modelId="{E3913EB3-1B4C-7A41-A53B-03454275C5A6}" type="pres">
      <dgm:prSet presAssocID="{D8F0480E-6A09-B24C-8EC7-17E644FB0335}" presName="parentText" presStyleLbl="node1" presStyleIdx="1" presStyleCnt="2" custScaleX="126012" custScaleY="71622" custLinFactNeighborY="-6870">
        <dgm:presLayoutVars>
          <dgm:chMax val="0"/>
          <dgm:bulletEnabled val="1"/>
        </dgm:presLayoutVars>
      </dgm:prSet>
      <dgm:spPr/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2" custLinFactNeighborY="-9079">
        <dgm:presLayoutVars>
          <dgm:bulletEnabled val="1"/>
        </dgm:presLayoutVars>
      </dgm:prSet>
      <dgm:spPr/>
    </dgm:pt>
  </dgm:ptLst>
  <dgm:cxnLst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9104BC29-BE89-2C42-9B6C-71CE46E3D03B}" type="presOf" srcId="{C9C01A64-A9AE-9F41-9980-3A03F23DF18F}" destId="{7ED5F499-C261-224D-B17C-9F3D94708226}" srcOrd="0" destOrd="0" presId="urn:microsoft.com/office/officeart/2005/8/layout/list1"/>
    <dgm:cxn modelId="{1F27B537-3BB6-F540-9A6B-D584794017CF}" srcId="{CF969621-50C9-3543-B37D-96DA35506F5E}" destId="{C9C01A64-A9AE-9F41-9980-3A03F23DF18F}" srcOrd="0" destOrd="0" parTransId="{5B5BD091-C677-CC4A-B281-0B35113DE466}" sibTransId="{C6A1AAE9-DCF1-A34E-9DF3-B1E5125DB1A7}"/>
    <dgm:cxn modelId="{18B4BF39-140B-0D43-B830-E706E050F993}" type="presOf" srcId="{606BC68B-6AB1-C142-BD3D-9F1495D93347}" destId="{7ED5F499-C261-224D-B17C-9F3D94708226}" srcOrd="0" destOrd="1" presId="urn:microsoft.com/office/officeart/2005/8/layout/list1"/>
    <dgm:cxn modelId="{761E9A51-4417-9343-AF54-0F688CC81881}" srcId="{D8F0480E-6A09-B24C-8EC7-17E644FB0335}" destId="{EB01AFA3-D719-CA49-B600-5D8DB95DA993}" srcOrd="0" destOrd="0" parTransId="{FCF8A829-3899-524F-8875-01875812C57A}" sibTransId="{D2C404CE-955A-E440-93F3-FECEF695A6F8}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0427D59A-2EBE-EB43-9643-8403E7FA814A}" srcId="{CF969621-50C9-3543-B37D-96DA35506F5E}" destId="{606BC68B-6AB1-C142-BD3D-9F1495D93347}" srcOrd="1" destOrd="0" parTransId="{EC59A1B7-9A6D-C948-84A6-9EB58E225A52}" sibTransId="{80B33E4A-0DCC-4B48-93DF-A463714904A7}"/>
    <dgm:cxn modelId="{A3A1D8A3-50B4-6C42-858A-5E2B4617A5F2}" type="presOf" srcId="{EB01AFA3-D719-CA49-B600-5D8DB95DA993}" destId="{D5CAFA39-F3C0-AB45-827B-94DCA3729232}" srcOrd="0" destOrd="0" presId="urn:microsoft.com/office/officeart/2005/8/layout/list1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359616"/>
          <a:ext cx="5631592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Using unauthorized resources</a:t>
          </a:r>
        </a:p>
      </dsp:txBody>
      <dsp:txXfrm>
        <a:off x="0" y="359616"/>
        <a:ext cx="5631592" cy="866250"/>
      </dsp:txXfrm>
    </dsp:sp>
    <dsp:sp modelId="{0F35545A-63AC-2749-B397-8A76B233549A}">
      <dsp:nvSpPr>
        <dsp:cNvPr id="0" name=""/>
        <dsp:cNvSpPr/>
      </dsp:nvSpPr>
      <dsp:spPr>
        <a:xfrm>
          <a:off x="281579" y="64416"/>
          <a:ext cx="507034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Cheating</a:t>
          </a:r>
        </a:p>
      </dsp:txBody>
      <dsp:txXfrm>
        <a:off x="310400" y="93237"/>
        <a:ext cx="5012705" cy="532758"/>
      </dsp:txXfrm>
    </dsp:sp>
    <dsp:sp modelId="{D5CAFA39-F3C0-AB45-827B-94DCA3729232}">
      <dsp:nvSpPr>
        <dsp:cNvPr id="0" name=""/>
        <dsp:cNvSpPr/>
      </dsp:nvSpPr>
      <dsp:spPr>
        <a:xfrm>
          <a:off x="0" y="1629067"/>
          <a:ext cx="5631592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Falsifying data or sources</a:t>
          </a:r>
        </a:p>
      </dsp:txBody>
      <dsp:txXfrm>
        <a:off x="0" y="1629067"/>
        <a:ext cx="5631592" cy="866250"/>
      </dsp:txXfrm>
    </dsp:sp>
    <dsp:sp modelId="{E3913EB3-1B4C-7A41-A53B-03454275C5A6}">
      <dsp:nvSpPr>
        <dsp:cNvPr id="0" name=""/>
        <dsp:cNvSpPr/>
      </dsp:nvSpPr>
      <dsp:spPr>
        <a:xfrm>
          <a:off x="281579" y="1333866"/>
          <a:ext cx="5044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Fabrication</a:t>
          </a:r>
        </a:p>
      </dsp:txBody>
      <dsp:txXfrm>
        <a:off x="310400" y="1362687"/>
        <a:ext cx="4987278" cy="532758"/>
      </dsp:txXfrm>
    </dsp:sp>
    <dsp:sp modelId="{9EDD2A05-9AE3-C34E-8DC3-3F623EC609D1}">
      <dsp:nvSpPr>
        <dsp:cNvPr id="0" name=""/>
        <dsp:cNvSpPr/>
      </dsp:nvSpPr>
      <dsp:spPr>
        <a:xfrm>
          <a:off x="0" y="2898517"/>
          <a:ext cx="5631592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Group work on individual tasks</a:t>
          </a:r>
        </a:p>
      </dsp:txBody>
      <dsp:txXfrm>
        <a:off x="0" y="2898517"/>
        <a:ext cx="5631592" cy="866250"/>
      </dsp:txXfrm>
    </dsp:sp>
    <dsp:sp modelId="{CAB6FFA3-7E3E-F54A-82BD-F6117E3F9B4D}">
      <dsp:nvSpPr>
        <dsp:cNvPr id="0" name=""/>
        <dsp:cNvSpPr/>
      </dsp:nvSpPr>
      <dsp:spPr>
        <a:xfrm>
          <a:off x="281579" y="2603317"/>
          <a:ext cx="509506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Unauthorized Collaboration</a:t>
          </a:r>
        </a:p>
      </dsp:txBody>
      <dsp:txXfrm>
        <a:off x="310400" y="2632138"/>
        <a:ext cx="5037422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303055"/>
          <a:ext cx="5816818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416560" rIns="45145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Altering an academic document</a:t>
          </a:r>
        </a:p>
      </dsp:txBody>
      <dsp:txXfrm>
        <a:off x="0" y="303055"/>
        <a:ext cx="5816818" cy="866250"/>
      </dsp:txXfrm>
    </dsp:sp>
    <dsp:sp modelId="{0F35545A-63AC-2749-B397-8A76B233549A}">
      <dsp:nvSpPr>
        <dsp:cNvPr id="0" name=""/>
        <dsp:cNvSpPr/>
      </dsp:nvSpPr>
      <dsp:spPr>
        <a:xfrm>
          <a:off x="290840" y="7855"/>
          <a:ext cx="522379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Forgery</a:t>
          </a:r>
          <a:r>
            <a:rPr lang="en-US" sz="2400" b="1" i="0" kern="1200" dirty="0">
              <a:latin typeface="Proxima Nova Rg" panose="02000506030000020004" pitchFamily="2" charset="0"/>
            </a:rPr>
            <a:t> </a:t>
          </a:r>
        </a:p>
      </dsp:txBody>
      <dsp:txXfrm>
        <a:off x="319661" y="36676"/>
        <a:ext cx="5166157" cy="532758"/>
      </dsp:txXfrm>
    </dsp:sp>
    <dsp:sp modelId="{D5CAFA39-F3C0-AB45-827B-94DCA3729232}">
      <dsp:nvSpPr>
        <dsp:cNvPr id="0" name=""/>
        <dsp:cNvSpPr/>
      </dsp:nvSpPr>
      <dsp:spPr>
        <a:xfrm>
          <a:off x="0" y="1572506"/>
          <a:ext cx="5816818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416560" rIns="45145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Using work for multiple courses</a:t>
          </a:r>
        </a:p>
      </dsp:txBody>
      <dsp:txXfrm>
        <a:off x="0" y="1572506"/>
        <a:ext cx="5816818" cy="866250"/>
      </dsp:txXfrm>
    </dsp:sp>
    <dsp:sp modelId="{E3913EB3-1B4C-7A41-A53B-03454275C5A6}">
      <dsp:nvSpPr>
        <dsp:cNvPr id="0" name=""/>
        <dsp:cNvSpPr/>
      </dsp:nvSpPr>
      <dsp:spPr>
        <a:xfrm>
          <a:off x="290840" y="1277305"/>
          <a:ext cx="522379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Duplicating Work</a:t>
          </a:r>
        </a:p>
      </dsp:txBody>
      <dsp:txXfrm>
        <a:off x="319661" y="1306126"/>
        <a:ext cx="5166157" cy="532758"/>
      </dsp:txXfrm>
    </dsp:sp>
    <dsp:sp modelId="{047CEB89-E438-7648-B2CD-ABF3CEF08CD8}">
      <dsp:nvSpPr>
        <dsp:cNvPr id="0" name=""/>
        <dsp:cNvSpPr/>
      </dsp:nvSpPr>
      <dsp:spPr>
        <a:xfrm>
          <a:off x="0" y="2849811"/>
          <a:ext cx="5816818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416560" rIns="45145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Failure to credit borrowed content</a:t>
          </a:r>
        </a:p>
      </dsp:txBody>
      <dsp:txXfrm>
        <a:off x="0" y="2849811"/>
        <a:ext cx="5816818" cy="866250"/>
      </dsp:txXfrm>
    </dsp:sp>
    <dsp:sp modelId="{C0E9EDD8-D128-C747-97A8-10F68D9CF288}">
      <dsp:nvSpPr>
        <dsp:cNvPr id="0" name=""/>
        <dsp:cNvSpPr/>
      </dsp:nvSpPr>
      <dsp:spPr>
        <a:xfrm>
          <a:off x="290840" y="2546755"/>
          <a:ext cx="522379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Plagiarism</a:t>
          </a:r>
        </a:p>
      </dsp:txBody>
      <dsp:txXfrm>
        <a:off x="319661" y="2575576"/>
        <a:ext cx="5166157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2CE6E-692E-4E48-967E-4F34F7D865AA}">
      <dsp:nvSpPr>
        <dsp:cNvPr id="0" name=""/>
        <dsp:cNvSpPr/>
      </dsp:nvSpPr>
      <dsp:spPr>
        <a:xfrm rot="5400000">
          <a:off x="5721025" y="-2171775"/>
          <a:ext cx="1818789" cy="62403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Civil penalties (lawsuits)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Criminal penalties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Loss of reputation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End of career</a:t>
          </a:r>
        </a:p>
      </dsp:txBody>
      <dsp:txXfrm rot="-5400000">
        <a:off x="3510222" y="127814"/>
        <a:ext cx="6151610" cy="1641217"/>
      </dsp:txXfrm>
    </dsp:sp>
    <dsp:sp modelId="{B3552255-0A82-D946-82B5-D72CBEA7B240}">
      <dsp:nvSpPr>
        <dsp:cNvPr id="0" name=""/>
        <dsp:cNvSpPr/>
      </dsp:nvSpPr>
      <dsp:spPr>
        <a:xfrm>
          <a:off x="0" y="14121"/>
          <a:ext cx="3510222" cy="1794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Professionally</a:t>
          </a:r>
        </a:p>
      </dsp:txBody>
      <dsp:txXfrm>
        <a:off x="87586" y="101707"/>
        <a:ext cx="3335050" cy="1619041"/>
      </dsp:txXfrm>
    </dsp:sp>
    <dsp:sp modelId="{38E62915-B633-EF45-9E52-076C526E9E4F}">
      <dsp:nvSpPr>
        <dsp:cNvPr id="0" name=""/>
        <dsp:cNvSpPr/>
      </dsp:nvSpPr>
      <dsp:spPr>
        <a:xfrm rot="5400000">
          <a:off x="5721025" y="-276505"/>
          <a:ext cx="1818789" cy="62403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Zeros on assignments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Course failure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Reported to Student Affairs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Expulsion from the university</a:t>
          </a:r>
        </a:p>
      </dsp:txBody>
      <dsp:txXfrm rot="-5400000">
        <a:off x="3510222" y="2023084"/>
        <a:ext cx="6151610" cy="1641217"/>
      </dsp:txXfrm>
    </dsp:sp>
    <dsp:sp modelId="{DBB56690-D41D-3944-9015-7E876A2A936E}">
      <dsp:nvSpPr>
        <dsp:cNvPr id="0" name=""/>
        <dsp:cNvSpPr/>
      </dsp:nvSpPr>
      <dsp:spPr>
        <a:xfrm>
          <a:off x="0" y="1969869"/>
          <a:ext cx="3510222" cy="1785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Proxima Nova Lt" panose="02000506030000020004" pitchFamily="50" charset="0"/>
              <a:cs typeface="Proxima Nova Semibold" panose="020B0604020202020204" charset="0"/>
            </a:rPr>
            <a:t>Academically</a:t>
          </a:r>
          <a:endParaRPr lang="en-US" sz="2400" b="0" i="0" kern="1200" dirty="0">
            <a:latin typeface="Proxima Nova Lt" panose="02000506030000020004" pitchFamily="50" charset="0"/>
            <a:cs typeface="Proxima Nova Semibold" panose="020B0604020202020204" charset="0"/>
          </a:endParaRPr>
        </a:p>
      </dsp:txBody>
      <dsp:txXfrm>
        <a:off x="87139" y="2057008"/>
        <a:ext cx="3335944" cy="1610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7360F-8840-9245-8099-D1F5D88F1656}">
      <dsp:nvSpPr>
        <dsp:cNvPr id="0" name=""/>
        <dsp:cNvSpPr/>
      </dsp:nvSpPr>
      <dsp:spPr>
        <a:xfrm>
          <a:off x="4863" y="251019"/>
          <a:ext cx="4035927" cy="1946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1</a:t>
          </a:r>
          <a:r>
            <a:rPr lang="en-US" sz="2400" b="0" i="0" kern="1200" baseline="30000" dirty="0">
              <a:latin typeface="Proxima Nova Lt" panose="02000506030000020004" pitchFamily="50" charset="0"/>
              <a:cs typeface="Proxima Nova Semibold" panose="020B0604020202020204" charset="0"/>
            </a:rPr>
            <a:t>st</a:t>
          </a: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  Offense</a:t>
          </a:r>
        </a:p>
      </dsp:txBody>
      <dsp:txXfrm>
        <a:off x="978079" y="251019"/>
        <a:ext cx="2089495" cy="1946432"/>
      </dsp:txXfrm>
    </dsp:sp>
    <dsp:sp modelId="{F5FFB16A-777F-D345-AD38-22667B4BDE43}">
      <dsp:nvSpPr>
        <dsp:cNvPr id="0" name=""/>
        <dsp:cNvSpPr/>
      </dsp:nvSpPr>
      <dsp:spPr>
        <a:xfrm>
          <a:off x="3408200" y="416490"/>
          <a:ext cx="4038847" cy="16155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Zero on assignment, notify Student Affairs</a:t>
          </a:r>
        </a:p>
      </dsp:txBody>
      <dsp:txXfrm>
        <a:off x="4215970" y="416490"/>
        <a:ext cx="2423308" cy="1615539"/>
      </dsp:txXfrm>
    </dsp:sp>
    <dsp:sp modelId="{1865012A-6C1E-DE41-B564-FA5494BF1973}">
      <dsp:nvSpPr>
        <dsp:cNvPr id="0" name=""/>
        <dsp:cNvSpPr/>
      </dsp:nvSpPr>
      <dsp:spPr>
        <a:xfrm>
          <a:off x="4863" y="2345225"/>
          <a:ext cx="4191447" cy="1946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2</a:t>
          </a:r>
          <a:r>
            <a:rPr lang="en-US" sz="2400" b="0" i="0" kern="1200" baseline="30000" dirty="0">
              <a:latin typeface="Proxima Nova Lt" panose="02000506030000020004" pitchFamily="50" charset="0"/>
            </a:rPr>
            <a:t>nd</a:t>
          </a:r>
          <a:r>
            <a:rPr lang="en-US" sz="2400" b="0" i="0" kern="1200" dirty="0">
              <a:latin typeface="Proxima Nova Lt" panose="02000506030000020004" pitchFamily="50" charset="0"/>
            </a:rPr>
            <a:t>  Offense</a:t>
          </a:r>
        </a:p>
      </dsp:txBody>
      <dsp:txXfrm>
        <a:off x="978079" y="2345225"/>
        <a:ext cx="2245015" cy="1946432"/>
      </dsp:txXfrm>
    </dsp:sp>
    <dsp:sp modelId="{8E54D74F-3058-7B49-ADB9-208CBCED4F3D}">
      <dsp:nvSpPr>
        <dsp:cNvPr id="0" name=""/>
        <dsp:cNvSpPr/>
      </dsp:nvSpPr>
      <dsp:spPr>
        <a:xfrm>
          <a:off x="3563720" y="2510672"/>
          <a:ext cx="4038847" cy="16155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0" kern="1200" dirty="0">
              <a:solidFill>
                <a:srgbClr val="C00000"/>
              </a:solidFill>
              <a:latin typeface="Proxima Nova Lt" panose="02000506030000020004" pitchFamily="50" charset="0"/>
              <a:ea typeface="+mn-ea"/>
              <a:cs typeface="+mn-cs"/>
            </a:rPr>
            <a:t>Fail EG1003</a:t>
          </a:r>
        </a:p>
      </dsp:txBody>
      <dsp:txXfrm>
        <a:off x="4371490" y="2510672"/>
        <a:ext cx="2423308" cy="161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1D826-4D52-7C40-BD2C-66510F46BB4D}">
      <dsp:nvSpPr>
        <dsp:cNvPr id="0" name=""/>
        <dsp:cNvSpPr/>
      </dsp:nvSpPr>
      <dsp:spPr>
        <a:xfrm>
          <a:off x="0" y="304378"/>
          <a:ext cx="5798593" cy="206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853948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Cite lab manual and all other sources used</a:t>
          </a:r>
        </a:p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Citation presentation in student manual to help</a:t>
          </a:r>
        </a:p>
      </dsp:txBody>
      <dsp:txXfrm>
        <a:off x="0" y="304378"/>
        <a:ext cx="5798593" cy="2066400"/>
      </dsp:txXfrm>
    </dsp:sp>
    <dsp:sp modelId="{B52692C2-21A9-0846-92D0-2BB93B1D3C32}">
      <dsp:nvSpPr>
        <dsp:cNvPr id="0" name=""/>
        <dsp:cNvSpPr/>
      </dsp:nvSpPr>
      <dsp:spPr>
        <a:xfrm>
          <a:off x="153708" y="30314"/>
          <a:ext cx="5511189" cy="88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Proxima Nova Lt" panose="02000506030000020004" pitchFamily="50" charset="0"/>
            </a:rPr>
            <a:t>Cite Frequently</a:t>
          </a:r>
        </a:p>
      </dsp:txBody>
      <dsp:txXfrm>
        <a:off x="196690" y="73296"/>
        <a:ext cx="5425225" cy="794519"/>
      </dsp:txXfrm>
    </dsp:sp>
    <dsp:sp modelId="{4A20B6CB-ED1F-B74A-A543-4E38017EFB07}">
      <dsp:nvSpPr>
        <dsp:cNvPr id="0" name=""/>
        <dsp:cNvSpPr/>
      </dsp:nvSpPr>
      <dsp:spPr>
        <a:xfrm>
          <a:off x="0" y="2808372"/>
          <a:ext cx="5798593" cy="1517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853948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Your work is checked using a software</a:t>
          </a:r>
        </a:p>
      </dsp:txBody>
      <dsp:txXfrm>
        <a:off x="0" y="2808372"/>
        <a:ext cx="5798593" cy="1517512"/>
      </dsp:txXfrm>
    </dsp:sp>
    <dsp:sp modelId="{0DF01C3F-4877-1042-80B4-04DCB8113997}">
      <dsp:nvSpPr>
        <dsp:cNvPr id="0" name=""/>
        <dsp:cNvSpPr/>
      </dsp:nvSpPr>
      <dsp:spPr>
        <a:xfrm>
          <a:off x="153989" y="2510288"/>
          <a:ext cx="5507363" cy="875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Don’t Search Online Databases</a:t>
          </a:r>
        </a:p>
      </dsp:txBody>
      <dsp:txXfrm>
        <a:off x="196723" y="2553022"/>
        <a:ext cx="5421895" cy="7899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306282"/>
          <a:ext cx="5798593" cy="206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853948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Last minute pressure can cause students to plagiarize</a:t>
          </a:r>
        </a:p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Deductions for late work are better than a zero </a:t>
          </a:r>
        </a:p>
      </dsp:txBody>
      <dsp:txXfrm>
        <a:off x="0" y="306282"/>
        <a:ext cx="5798593" cy="2066400"/>
      </dsp:txXfrm>
    </dsp:sp>
    <dsp:sp modelId="{0F35545A-63AC-2749-B397-8A76B233549A}">
      <dsp:nvSpPr>
        <dsp:cNvPr id="0" name=""/>
        <dsp:cNvSpPr/>
      </dsp:nvSpPr>
      <dsp:spPr>
        <a:xfrm>
          <a:off x="289929" y="28175"/>
          <a:ext cx="5069101" cy="883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Start Early</a:t>
          </a:r>
        </a:p>
      </dsp:txBody>
      <dsp:txXfrm>
        <a:off x="333047" y="71293"/>
        <a:ext cx="4982865" cy="797031"/>
      </dsp:txXfrm>
    </dsp:sp>
    <dsp:sp modelId="{D5CAFA39-F3C0-AB45-827B-94DCA3729232}">
      <dsp:nvSpPr>
        <dsp:cNvPr id="0" name=""/>
        <dsp:cNvSpPr/>
      </dsp:nvSpPr>
      <dsp:spPr>
        <a:xfrm>
          <a:off x="0" y="2800835"/>
          <a:ext cx="5798593" cy="1517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853948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 are also penalized if your work is copied!</a:t>
          </a:r>
        </a:p>
      </dsp:txBody>
      <dsp:txXfrm>
        <a:off x="0" y="2800835"/>
        <a:ext cx="5798593" cy="1517512"/>
      </dsp:txXfrm>
    </dsp:sp>
    <dsp:sp modelId="{E3913EB3-1B4C-7A41-A53B-03454275C5A6}">
      <dsp:nvSpPr>
        <dsp:cNvPr id="0" name=""/>
        <dsp:cNvSpPr/>
      </dsp:nvSpPr>
      <dsp:spPr>
        <a:xfrm>
          <a:off x="289929" y="2510933"/>
          <a:ext cx="5114846" cy="866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Don’t Share Work</a:t>
          </a:r>
        </a:p>
      </dsp:txBody>
      <dsp:txXfrm>
        <a:off x="332245" y="2553249"/>
        <a:ext cx="5030214" cy="782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ACADEMIC HONESTY &amp; PLAGIARISM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is Academic Dishonesty?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Importance of Proper Citation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Ethics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 1003 Plagiarism Policy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Strategies to Avoid Plagiarism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Citing in Lab Reports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0800"/>
            <a:ext cx="0" cy="27570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294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B4753A-395F-0748-9C4B-86922FCF7F9D}"/>
              </a:ext>
            </a:extLst>
          </p:cNvPr>
          <p:cNvSpPr txBox="1"/>
          <p:nvPr/>
        </p:nvSpPr>
        <p:spPr>
          <a:xfrm>
            <a:off x="10187354" y="18661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137B5-9A84-854C-99EA-E3FC4D054BEE}"/>
              </a:ext>
            </a:extLst>
          </p:cNvPr>
          <p:cNvSpPr txBox="1"/>
          <p:nvPr/>
        </p:nvSpPr>
        <p:spPr>
          <a:xfrm>
            <a:off x="669303" y="1356651"/>
            <a:ext cx="1085339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C00000"/>
                </a:solidFill>
                <a:latin typeface="Proxima Nova Lt" panose="02000506030000020004" pitchFamily="50" charset="0"/>
              </a:rPr>
              <a:t>NYU Code of Conduct: </a:t>
            </a:r>
            <a:r>
              <a:rPr lang="en-US" sz="2400" dirty="0">
                <a:solidFill>
                  <a:srgbClr val="C00000"/>
                </a:solidFill>
                <a:latin typeface="Proxima Nova Rg" panose="02000506030000020004" pitchFamily="2" charset="0"/>
              </a:rPr>
              <a:t>Misrepresentation, deception, dishonesty, or any act of falsification to influence academic evaluation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1A57AC3F-B209-DF49-88D2-61E9B32DA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995129"/>
              </p:ext>
            </p:extLst>
          </p:nvPr>
        </p:nvGraphicFramePr>
        <p:xfrm>
          <a:off x="213028" y="2077564"/>
          <a:ext cx="5631592" cy="382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CF116654-5D89-DE4D-A520-27A8CF062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012299"/>
              </p:ext>
            </p:extLst>
          </p:nvPr>
        </p:nvGraphicFramePr>
        <p:xfrm>
          <a:off x="6081725" y="2134127"/>
          <a:ext cx="5816818" cy="371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961658E7-D1B5-4DF2-9B60-E7A4BCAF6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0557"/>
            <a:ext cx="12192000" cy="965147"/>
          </a:xfrm>
        </p:spPr>
        <p:txBody>
          <a:bodyPr anchor="t">
            <a:noAutofit/>
          </a:bodyPr>
          <a:lstStyle/>
          <a:p>
            <a:r>
              <a:rPr lang="en-US" sz="4800" dirty="0">
                <a:latin typeface="Gotham Medium" panose="02000603030000020004" pitchFamily="2" charset="0"/>
              </a:rPr>
              <a:t>WHAT IS ACADEMIC DISHONESTY?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448198-0BFD-4FC4-A130-589EEAE93456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309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66" y="562094"/>
            <a:ext cx="11946467" cy="965147"/>
          </a:xfrm>
        </p:spPr>
        <p:txBody>
          <a:bodyPr>
            <a:noAutofit/>
          </a:bodyPr>
          <a:lstStyle/>
          <a:p>
            <a:r>
              <a:rPr lang="en-US" sz="4900" dirty="0">
                <a:latin typeface="Gotham Medium" pitchFamily="50" charset="0"/>
              </a:rPr>
              <a:t>IMPORTANCE OF PROPER 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494226"/>
            <a:ext cx="11063785" cy="5483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Proxima Nova Lt" panose="02000506030000020004" pitchFamily="50" charset="0"/>
              </a:rPr>
              <a:t>Severe consequences for failing to give proper credit</a:t>
            </a:r>
            <a:endParaRPr lang="en-US" sz="2800" b="1" dirty="0">
              <a:solidFill>
                <a:srgbClr val="C00000"/>
              </a:solidFill>
              <a:latin typeface="Proxima Nova Semibold" panose="020B0604020202020204" charset="0"/>
              <a:cs typeface="Proxima Nova Semibold" panose="020B0604020202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D4F0465-6576-C64D-AAC0-A9698C552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873205"/>
              </p:ext>
            </p:extLst>
          </p:nvPr>
        </p:nvGraphicFramePr>
        <p:xfrm>
          <a:off x="1109796" y="2118486"/>
          <a:ext cx="9750619" cy="375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F58E5A-1855-4370-8CAF-D5AA77F02FE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926" y="2035042"/>
            <a:ext cx="6598693" cy="391789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Proxima Nova Lt" panose="02000506030000020004" pitchFamily="50" charset="0"/>
              </a:rPr>
              <a:t>National Society of Professional Engineers Code of Ethics </a:t>
            </a:r>
          </a:p>
          <a:p>
            <a:pPr>
              <a:lnSpc>
                <a:spcPct val="100000"/>
              </a:lnSpc>
            </a:pPr>
            <a:endParaRPr lang="en-US" u="sng" dirty="0">
              <a:latin typeface="Proxima Nova Rg" panose="02000506030000020004" pitchFamily="2" charset="0"/>
            </a:endParaRP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Responsibility for welfare, safety and help of the public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Uphold respectability of profession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Proxima Nova Lt" panose="02000506030000020004" pitchFamily="50" charset="0"/>
              </a:rPr>
              <a:t>Avoid deceptive acts</a:t>
            </a:r>
          </a:p>
          <a:p>
            <a:pPr lvl="1" algn="l">
              <a:lnSpc>
                <a:spcPct val="100000"/>
              </a:lnSpc>
            </a:pPr>
            <a:endParaRPr lang="en-US" sz="2400" dirty="0">
              <a:solidFill>
                <a:srgbClr val="C00000"/>
              </a:solidFill>
              <a:latin typeface="Proxima Nova Lt" panose="02000506030000020004" pitchFamily="50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Proxima Nova Lt" panose="02000506030000020004" pitchFamily="50" charset="0"/>
              </a:rPr>
              <a:t>Full code of ethics at NSPE.org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5AEB5-AAC2-7043-AFFA-E21B4C9A3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23" y="2433640"/>
            <a:ext cx="4886270" cy="2904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B5FDC6-C604-5C4E-8E3A-82E4FACA9C26}"/>
              </a:ext>
            </a:extLst>
          </p:cNvPr>
          <p:cNvSpPr/>
          <p:nvPr/>
        </p:nvSpPr>
        <p:spPr>
          <a:xfrm>
            <a:off x="7380421" y="5425704"/>
            <a:ext cx="3600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NSPE Logo courtesy of NSPE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49F030-5B52-4EB9-9C69-BC09C0343CB1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PROFESSIONAL ETHICS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A7CA5F-C92E-42DF-8A85-9C8DCC260D5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08" y="1643485"/>
            <a:ext cx="4938621" cy="3917892"/>
          </a:xfrm>
        </p:spPr>
        <p:txBody>
          <a:bodyPr anchor="ctr">
            <a:normAutofit/>
          </a:bodyPr>
          <a:lstStyle/>
          <a:p>
            <a:pPr lvl="1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  <a:cs typeface="Proxima Nova Semibold" panose="020B0604020202020204" charset="0"/>
              </a:rPr>
              <a:t>Software used to </a:t>
            </a:r>
          </a:p>
          <a:p>
            <a:pPr lvl="1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  <a:cs typeface="Proxima Nova Semibold" panose="020B0604020202020204" charset="0"/>
              </a:rPr>
              <a:t>compare lab reports: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Peer submissions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Previous students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Other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EF7331-CC72-0C4B-9BE2-8F382D9C5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929046"/>
              </p:ext>
            </p:extLst>
          </p:nvPr>
        </p:nvGraphicFramePr>
        <p:xfrm>
          <a:off x="4046528" y="1671194"/>
          <a:ext cx="7607431" cy="44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7CC0AE71-CB7C-4ACD-B4E9-8ACFA004765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EG1003 PLAGIARISM POLICY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02E386-D09D-4CCC-9AD2-2C5D3C2F29A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9482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CB1FA3-DA7F-B345-AC53-AA78673C8A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151045"/>
              </p:ext>
            </p:extLst>
          </p:nvPr>
        </p:nvGraphicFramePr>
        <p:xfrm>
          <a:off x="6190117" y="1505099"/>
          <a:ext cx="5798593" cy="440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4652E4E-7160-5D43-B5BF-05391F4D4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730655"/>
              </p:ext>
            </p:extLst>
          </p:nvPr>
        </p:nvGraphicFramePr>
        <p:xfrm>
          <a:off x="214170" y="1512632"/>
          <a:ext cx="5798593" cy="440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E59EF1B8-0DB8-4F3F-909A-076B9E64DE00}"/>
              </a:ext>
            </a:extLst>
          </p:cNvPr>
          <p:cNvSpPr txBox="1">
            <a:spLocks/>
          </p:cNvSpPr>
          <p:nvPr/>
        </p:nvSpPr>
        <p:spPr>
          <a:xfrm>
            <a:off x="1" y="684412"/>
            <a:ext cx="12191998" cy="965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Gotham Medium" panose="02000603030000020004" pitchFamily="2" charset="0"/>
              </a:rPr>
              <a:t>STRATEGIES TO AVOID PLAGIARISM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41EBEC-138C-437A-899E-39E7741E64EE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461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49732"/>
            <a:ext cx="10907457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Full citation in works cited section:</a:t>
            </a:r>
          </a:p>
          <a:p>
            <a:pPr lvl="2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</a:rPr>
              <a:t>NYU </a:t>
            </a:r>
            <a:r>
              <a:rPr lang="en-US" sz="2400" dirty="0" err="1">
                <a:latin typeface="Proxima Nova Rg" panose="02000506030000020004" pitchFamily="2" charset="0"/>
              </a:rPr>
              <a:t>Tandon</a:t>
            </a:r>
            <a:r>
              <a:rPr lang="en-US" sz="2400" dirty="0">
                <a:latin typeface="Proxima Nova Rg" panose="02000506030000020004" pitchFamily="2" charset="0"/>
              </a:rPr>
              <a:t> School of Engineering. (2020). “Lab 11: Heat Transfer and Thermal Insulation.” EG1003 Online Lab Manual. Accessed 6 January 2020 from manual.eg.poly.edu.</a:t>
            </a:r>
          </a:p>
          <a:p>
            <a:pPr lvl="2" algn="l">
              <a:lnSpc>
                <a:spcPct val="80000"/>
              </a:lnSpc>
            </a:pPr>
            <a:endParaRPr lang="en-US" sz="2400" dirty="0">
              <a:latin typeface="Proxima Nova Rg" panose="02000506030000020004" pitchFamily="2" charset="0"/>
              <a:cs typeface="Proxima Nova Semibold" panose="020B0604020202020204" charset="0"/>
            </a:endParaRP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 text citation near info quoted or paraphrased:</a:t>
            </a:r>
          </a:p>
          <a:p>
            <a:pPr lvl="2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</a:rPr>
              <a:t>(NYU </a:t>
            </a:r>
            <a:r>
              <a:rPr lang="en-US" sz="2400" dirty="0" err="1">
                <a:latin typeface="Proxima Nova Rg" panose="02000506030000020004" pitchFamily="2" charset="0"/>
              </a:rPr>
              <a:t>Tandon</a:t>
            </a:r>
            <a:r>
              <a:rPr lang="en-US" sz="2400" dirty="0">
                <a:latin typeface="Proxima Nova Rg" panose="02000506030000020004" pitchFamily="2" charset="0"/>
              </a:rPr>
              <a:t>, 2020)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D683DA8-32D1-4FCF-82FE-A8442B9250A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CITING IN LAB REPORTS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7D84A-E37F-4CEE-B3AA-1AC157C2D7BE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7778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5709</TotalTime>
  <Words>340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Gotham Medium</vt:lpstr>
      <vt:lpstr>Calibri</vt:lpstr>
      <vt:lpstr>Arial</vt:lpstr>
      <vt:lpstr>Calibri Light</vt:lpstr>
      <vt:lpstr>Proxima Nova Lt</vt:lpstr>
      <vt:lpstr>Proxima Nova Rg</vt:lpstr>
      <vt:lpstr>Proxima Nova Semibold</vt:lpstr>
      <vt:lpstr>Office Theme</vt:lpstr>
      <vt:lpstr>ACADEMIC HONESTY &amp; PLAGIARISM </vt:lpstr>
      <vt:lpstr>AGENDA</vt:lpstr>
      <vt:lpstr>WHAT IS ACADEMIC DISHONESTY?</vt:lpstr>
      <vt:lpstr>IMPORTANCE OF PROPER CITATION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HONEST &amp; PLAGERISM </dc:title>
  <dc:creator>Brooke Mitchell</dc:creator>
  <cp:lastModifiedBy>Amanda Zhou</cp:lastModifiedBy>
  <cp:revision>43</cp:revision>
  <dcterms:created xsi:type="dcterms:W3CDTF">2019-11-29T16:37:44Z</dcterms:created>
  <dcterms:modified xsi:type="dcterms:W3CDTF">2020-01-28T01:36:57Z</dcterms:modified>
</cp:coreProperties>
</file>