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8" r:id="rId8"/>
    <p:sldId id="266" r:id="rId9"/>
    <p:sldId id="267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48" y="10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E220-9240-4218-A987-E24966142936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2C77-0A3D-4C8B-97AC-C32821B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143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https://c1.staticflickr.com/9/8199/8247829737_4209055ac9_b.jpg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7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9858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8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342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*VERBALLY STATE THAT</a:t>
            </a:r>
            <a:r>
              <a:rPr lang="en-US" baseline="0" dirty="0" smtClean="0"/>
              <a:t> COST HAS NOT CHANGED (IN THIS CASE)*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 LINE</a:t>
            </a:r>
            <a:r>
              <a:rPr lang="en-US" baseline="0" dirty="0" smtClean="0"/>
              <a:t> SHOULD BE CLOSER TO THE MIDDLE SINCE IT’S ONLY MILESTONE 2!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10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31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12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6044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6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45B4-3912-474B-9E79-9542093077A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2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Roger\Desktop\MS Project Schedu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6"/>
          <a:stretch/>
        </p:blipFill>
        <p:spPr bwMode="auto">
          <a:xfrm>
            <a:off x="469726" y="1795752"/>
            <a:ext cx="11252548" cy="47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29" y="1637730"/>
            <a:ext cx="9953625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schedule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Item from past retrieved (Benchmark 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on retrieving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budget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Milestone 3: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robot reach the future (Benchmark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optimizing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393745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2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1609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Petitioning for the creation of the world’s first working time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retrieve force field generator &amp; saber tooth tiger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have it run at 50 years per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7754" y="2393744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past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is soliciting designs for a time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to find alternate energy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578" y="2879512"/>
            <a:ext cx="2930049" cy="291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66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robot uses quantum technology to warp time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50 years in 3 minutes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by 2 minutes since Milestone 1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900" r="35404" b="40207"/>
          <a:stretch/>
        </p:blipFill>
        <p:spPr>
          <a:xfrm>
            <a:off x="243838" y="3931821"/>
            <a:ext cx="11704321" cy="22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7672" r="554" b="43894"/>
          <a:stretch/>
        </p:blipFill>
        <p:spPr>
          <a:xfrm>
            <a:off x="2364893" y="4473703"/>
            <a:ext cx="7462213" cy="223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47" y="5849032"/>
            <a:ext cx="240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Mindstorms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retrieved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sabretooth tiger from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past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Passed Benchmark A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working to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item from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5120"/>
          <a:stretch/>
        </p:blipFill>
        <p:spPr>
          <a:xfrm>
            <a:off x="6758152" y="1828798"/>
            <a:ext cx="4712950" cy="387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8152" y="5758303"/>
            <a:ext cx="347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Sabretooth tiger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771" y="1818520"/>
            <a:ext cx="38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 Top</a:t>
            </a:r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6167" y="1818520"/>
            <a:ext cx="40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Front </a:t>
            </a:r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45124">
            <a:off x="561815" y="3830529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5124">
            <a:off x="7133816" y="3830528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45" y="1792440"/>
            <a:ext cx="469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5: Isometric </a:t>
            </a:r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139" y="1812229"/>
            <a:ext cx="673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6: Most </a:t>
            </a:r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Side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1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045124">
            <a:off x="561813" y="3751663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45124">
            <a:off x="7069294" y="3751662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84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26509" y="1775553"/>
          <a:ext cx="8649728" cy="41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2125362"/>
                <a:gridCol w="2174789"/>
                <a:gridCol w="1902940"/>
              </a:tblGrid>
              <a:tr h="75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Item/Employee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765265" y="5990911"/>
          <a:ext cx="3910972" cy="56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86"/>
                <a:gridCol w="1955486"/>
              </a:tblGrid>
              <a:tr h="563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366</Words>
  <Application>Microsoft Office PowerPoint</Application>
  <PresentationFormat>Widescreen</PresentationFormat>
  <Paragraphs>104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Wingdings</vt:lpstr>
      <vt:lpstr>Office Theme</vt:lpstr>
      <vt:lpstr>Sales Direction 16X9</vt:lpstr>
      <vt:lpstr> </vt:lpstr>
      <vt:lpstr>Agenda </vt:lpstr>
      <vt:lpstr>Project Objective</vt:lpstr>
      <vt:lpstr>Background Information</vt:lpstr>
      <vt:lpstr>Technical Design Description</vt:lpstr>
      <vt:lpstr>Technical Design Description</vt:lpstr>
      <vt:lpstr>Technical Design Description</vt:lpstr>
      <vt:lpstr>Technical Design Description</vt:lpstr>
      <vt:lpstr>Cost Estimate</vt:lpstr>
      <vt:lpstr>Project Schedule</vt:lpstr>
      <vt:lpstr>Summary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Eve Fishinevich</dc:creator>
  <cp:lastModifiedBy>EG</cp:lastModifiedBy>
  <cp:revision>31</cp:revision>
  <dcterms:created xsi:type="dcterms:W3CDTF">2015-10-17T16:28:16Z</dcterms:created>
  <dcterms:modified xsi:type="dcterms:W3CDTF">2018-07-19T01:28:53Z</dcterms:modified>
</cp:coreProperties>
</file>