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 Condensed" panose="02010600030101010101" charset="0"/>
      <p:regular r:id="rId17"/>
      <p:bold r:id="rId18"/>
      <p:italic r:id="rId19"/>
      <p:boldItalic r:id="rId20"/>
    </p:embeddedFont>
    <p:embeddedFont>
      <p:font typeface="Oswald" panose="02010600030101010101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89ca0ecef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89ca0ecef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89ca0ecef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89ca0ecef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89ca0ecef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89ca0ecef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89ca0ecef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89ca0ecef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89ca0ece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89ca0ece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9ca0ec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9ca0ec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89ca0ecef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89ca0ecef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89ca0ece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89ca0ecef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2" name="Google Shape;12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129" name="Google Shape;129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efAS39xTUQ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ojo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Dyslexia Glasses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685800" y="3913625"/>
            <a:ext cx="47427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Leo Liu</a:t>
            </a:r>
            <a:r>
              <a:rPr lang="en"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   </a:t>
            </a:r>
            <a:r>
              <a:rPr lang="e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Andrew Qu     Jeffrey Sun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l="7235" t="2997"/>
          <a:stretch/>
        </p:blipFill>
        <p:spPr>
          <a:xfrm>
            <a:off x="4504825" y="446625"/>
            <a:ext cx="2431600" cy="2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>
                <a:solidFill>
                  <a:srgbClr val="3796BF"/>
                </a:solidFill>
              </a:rPr>
              <a:t>3.</a:t>
            </a:r>
            <a:endParaRPr sz="7200" b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46" name="Google Shape;2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56525" y="393600"/>
            <a:ext cx="2575925" cy="29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25" y="2405100"/>
            <a:ext cx="4813975" cy="21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100" y="205725"/>
            <a:ext cx="3127275" cy="312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957" y="2016239"/>
            <a:ext cx="3577168" cy="19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BFBDE30A-62B1-43FB-8F52-D237E525B0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900"/>
                </a:solidFill>
              </a:rPr>
              <a:t>THANK YOU!</a:t>
            </a:r>
            <a:endParaRPr sz="6000">
              <a:solidFill>
                <a:srgbClr val="FF9900"/>
              </a:solidFill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796BF"/>
                </a:solidFill>
              </a:rPr>
              <a:t>Questions?</a:t>
            </a:r>
            <a:endParaRPr sz="3600" b="1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5950775" y="1901050"/>
            <a:ext cx="3193200" cy="324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3667575" y="438000"/>
            <a:ext cx="1722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t="4545" b="4554"/>
          <a:stretch/>
        </p:blipFill>
        <p:spPr>
          <a:xfrm>
            <a:off x="910875" y="1316075"/>
            <a:ext cx="2108597" cy="289390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910825" y="4308200"/>
            <a:ext cx="210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Leo Liu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Software Developer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BS Computer Science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3474225" y="4308200"/>
            <a:ext cx="210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Andrew Qu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Software Developer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BS Computer Science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5950775" y="4308200"/>
            <a:ext cx="22824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Jeffrey Sun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Lead CAD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BS Mechanical Engineering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4">
            <a:alphaModFix/>
          </a:blip>
          <a:srcRect l="25031" r="26391"/>
          <a:stretch/>
        </p:blipFill>
        <p:spPr>
          <a:xfrm>
            <a:off x="3474275" y="1316075"/>
            <a:ext cx="2108605" cy="289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5">
            <a:alphaModFix/>
          </a:blip>
          <a:srcRect l="8854" t="6488" r="8854" b="8801"/>
          <a:stretch/>
        </p:blipFill>
        <p:spPr>
          <a:xfrm>
            <a:off x="6037675" y="1316075"/>
            <a:ext cx="2108602" cy="289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>
                <a:solidFill>
                  <a:srgbClr val="3796BF"/>
                </a:solidFill>
              </a:rPr>
              <a:t>1.</a:t>
            </a:r>
            <a:endParaRPr sz="7200" b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Dyslexia?</a:t>
            </a:r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513475" y="10785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DYSLEXIA</a:t>
            </a: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114650" y="1759275"/>
            <a:ext cx="53265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Affects up to 15% of Americans (43.5 Million)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Less than 1/3 of the children with dyslexia receive educational services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Reading impairment due to text “moving”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96" name="Google Shape;1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525" y="393600"/>
            <a:ext cx="3254075" cy="183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525" y="2570735"/>
            <a:ext cx="3254075" cy="246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>
                <a:solidFill>
                  <a:srgbClr val="3796BF"/>
                </a:solidFill>
              </a:rPr>
              <a:t>2.</a:t>
            </a:r>
            <a:endParaRPr sz="7200" b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be done?</a:t>
            </a:r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347600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SPECIALIZED FONT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436800" y="18304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Heavier bottoms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Wider openings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More spacing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More distinction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950" y="1715400"/>
            <a:ext cx="4838175" cy="24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5416688" y="1340825"/>
            <a:ext cx="2186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OpenDyslexic 3</a:t>
            </a:r>
            <a:endParaRPr sz="24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But few books are actually printed in this font</a:t>
            </a:r>
            <a:endParaRPr sz="4800"/>
          </a:p>
        </p:txBody>
      </p:sp>
      <p:sp>
        <p:nvSpPr>
          <p:cNvPr id="218" name="Google Shape;218;p1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DEVELOPMENT</a:t>
            </a:r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25" name="Google Shape;225;p19" descr="Image result for unity logo"/>
          <p:cNvPicPr preferRelativeResize="0"/>
          <p:nvPr/>
        </p:nvPicPr>
        <p:blipFill rotWithShape="1">
          <a:blip r:embed="rId3">
            <a:alphaModFix/>
          </a:blip>
          <a:srcRect l="20944" t="14228" r="20939" b="14235"/>
          <a:stretch/>
        </p:blipFill>
        <p:spPr>
          <a:xfrm>
            <a:off x="1584200" y="2403924"/>
            <a:ext cx="2737949" cy="17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050" y="2522501"/>
            <a:ext cx="2021278" cy="14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/>
          </a:blip>
          <a:srcRect l="15254" b="26405"/>
          <a:stretch/>
        </p:blipFill>
        <p:spPr>
          <a:xfrm>
            <a:off x="339275" y="401175"/>
            <a:ext cx="3665798" cy="4346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20"/>
          <p:cNvPicPr preferRelativeResize="0"/>
          <p:nvPr/>
        </p:nvPicPr>
        <p:blipFill rotWithShape="1">
          <a:blip r:embed="rId4">
            <a:alphaModFix/>
          </a:blip>
          <a:srcRect t="16150" r="2257" b="5065"/>
          <a:stretch/>
        </p:blipFill>
        <p:spPr>
          <a:xfrm>
            <a:off x="4425050" y="396125"/>
            <a:ext cx="4379674" cy="1896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4" name="Google Shape;2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050" y="2822150"/>
            <a:ext cx="4379674" cy="19252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On-screen Show (16:9)</PresentationFormat>
  <Paragraphs>46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Roboto Condensed</vt:lpstr>
      <vt:lpstr>Oswald</vt:lpstr>
      <vt:lpstr>Arial</vt:lpstr>
      <vt:lpstr>Wolsey template</vt:lpstr>
      <vt:lpstr>ojo The Dyslexia Glasses</vt:lpstr>
      <vt:lpstr>The Team</vt:lpstr>
      <vt:lpstr>1. Why Dyslexia?</vt:lpstr>
      <vt:lpstr>DYSLEXIA</vt:lpstr>
      <vt:lpstr>2. What can be done?</vt:lpstr>
      <vt:lpstr>SPECIALIZED FONT</vt:lpstr>
      <vt:lpstr>PowerPoint Presentation</vt:lpstr>
      <vt:lpstr>APP DEVELOPMENT</vt:lpstr>
      <vt:lpstr>PowerPoint Presentation</vt:lpstr>
      <vt:lpstr>3. Future Goals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ojo The Dyslexia Glasses</dc:title>
  <cp:lastModifiedBy>Leo Liu</cp:lastModifiedBy>
  <cp:revision>2</cp:revision>
  <dcterms:modified xsi:type="dcterms:W3CDTF">2018-12-05T04:51:31Z</dcterms:modified>
</cp:coreProperties>
</file>