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718" autoAdjust="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3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751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53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98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21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9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58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94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345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00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28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821BD-9266-4D94-A1E2-9434534F5DE5}" type="datetimeFigureOut">
              <a:rPr lang="en-US" smtClean="0"/>
              <a:t>6/11/2011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50013-049D-4129-932D-8C3B4AA45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36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Introduction to NI-ELVIS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76400"/>
            <a:ext cx="6539432" cy="3872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6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NI-ELVIS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Hands on </a:t>
            </a:r>
            <a:r>
              <a:rPr lang="en-US" dirty="0" smtClean="0"/>
              <a:t>design </a:t>
            </a:r>
            <a:r>
              <a:rPr lang="en-US" dirty="0"/>
              <a:t>&amp; </a:t>
            </a:r>
            <a:r>
              <a:rPr lang="en-US" dirty="0" smtClean="0"/>
              <a:t>prototyping </a:t>
            </a:r>
            <a:r>
              <a:rPr lang="en-US" dirty="0"/>
              <a:t>p</a:t>
            </a:r>
            <a:r>
              <a:rPr lang="en-US" dirty="0" smtClean="0"/>
              <a:t>latform</a:t>
            </a:r>
          </a:p>
          <a:p>
            <a:endParaRPr lang="en-US" dirty="0"/>
          </a:p>
          <a:p>
            <a:r>
              <a:rPr lang="en-US" dirty="0" smtClean="0"/>
              <a:t>12 Integrated Instruments</a:t>
            </a:r>
          </a:p>
          <a:p>
            <a:pPr lvl="1"/>
            <a:endParaRPr lang="en-US" dirty="0"/>
          </a:p>
          <a:p>
            <a:r>
              <a:rPr lang="en-US" dirty="0" smtClean="0"/>
              <a:t>Compatible with </a:t>
            </a:r>
            <a:r>
              <a:rPr lang="en-US" dirty="0" err="1" smtClean="0"/>
              <a:t>LabVIEW</a:t>
            </a:r>
            <a:r>
              <a:rPr lang="en-US" dirty="0" smtClean="0"/>
              <a:t> software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57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Integrated Instruments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 smtClean="0"/>
              <a:t>Oscilloscope</a:t>
            </a:r>
          </a:p>
          <a:p>
            <a:r>
              <a:rPr lang="en-US" sz="2400" dirty="0" smtClean="0"/>
              <a:t>Digital Multi-meter</a:t>
            </a:r>
          </a:p>
          <a:p>
            <a:r>
              <a:rPr lang="en-US" sz="2400" dirty="0" smtClean="0"/>
              <a:t>Function Generator</a:t>
            </a:r>
          </a:p>
          <a:p>
            <a:r>
              <a:rPr lang="en-US" sz="2400" dirty="0" smtClean="0"/>
              <a:t>Variable Power Supply</a:t>
            </a:r>
          </a:p>
          <a:p>
            <a:r>
              <a:rPr lang="en-US" sz="2400" dirty="0" smtClean="0"/>
              <a:t>Bode Analyzer</a:t>
            </a:r>
          </a:p>
          <a:p>
            <a:r>
              <a:rPr lang="en-US" sz="2400" dirty="0" smtClean="0"/>
              <a:t>Arbitrary Waveform Generator</a:t>
            </a:r>
          </a:p>
          <a:p>
            <a:r>
              <a:rPr lang="en-US" sz="2400" dirty="0" smtClean="0"/>
              <a:t>2 Wire Current Voltage Analyzer</a:t>
            </a:r>
          </a:p>
          <a:p>
            <a:r>
              <a:rPr lang="en-US" sz="2400" dirty="0" smtClean="0"/>
              <a:t>3 Wire Current Voltage Analyzer</a:t>
            </a:r>
          </a:p>
          <a:p>
            <a:r>
              <a:rPr lang="en-US" sz="2400" dirty="0" smtClean="0"/>
              <a:t>Dynamic Signal Analyzer</a:t>
            </a:r>
          </a:p>
          <a:p>
            <a:r>
              <a:rPr lang="en-US" sz="2400" dirty="0" smtClean="0"/>
              <a:t>Impedance Analyzer</a:t>
            </a:r>
          </a:p>
          <a:p>
            <a:r>
              <a:rPr lang="en-US" sz="2400" dirty="0" smtClean="0"/>
              <a:t>Digital Reader</a:t>
            </a:r>
          </a:p>
          <a:p>
            <a:r>
              <a:rPr lang="en-US" sz="2400" dirty="0" smtClean="0"/>
              <a:t>Digital Writer</a:t>
            </a:r>
          </a:p>
        </p:txBody>
      </p:sp>
    </p:spTree>
    <p:extLst>
      <p:ext uri="{BB962C8B-B14F-4D97-AF65-F5344CB8AC3E}">
        <p14:creationId xmlns:p14="http://schemas.microsoft.com/office/powerpoint/2010/main" val="397165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Integrated Instruments allow for quick and easy data acquisition</a:t>
            </a:r>
          </a:p>
          <a:p>
            <a:pPr lvl="1"/>
            <a:r>
              <a:rPr lang="en-US" sz="3200" dirty="0" smtClean="0"/>
              <a:t>Frees up the workspace</a:t>
            </a:r>
          </a:p>
          <a:p>
            <a:pPr lvl="1"/>
            <a:r>
              <a:rPr lang="en-US" sz="3200" dirty="0" smtClean="0"/>
              <a:t>Instruments can accessed from the NI-ELVIS platform and/or prototyping board</a:t>
            </a:r>
          </a:p>
          <a:p>
            <a:pPr lvl="1"/>
            <a:r>
              <a:rPr lang="en-US" sz="3200" dirty="0" smtClean="0"/>
              <a:t>Multiple Instruments can be used at once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76012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86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Introduction to NI-ELVIS</vt:lpstr>
      <vt:lpstr>What is NI-ELVIS ?</vt:lpstr>
      <vt:lpstr>12 Integrated Instruments </vt:lpstr>
      <vt:lpstr>Advantages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NI-ELVIS</dc:title>
  <dc:creator>Johnny</dc:creator>
  <cp:lastModifiedBy>Johnny</cp:lastModifiedBy>
  <cp:revision>8</cp:revision>
  <dcterms:created xsi:type="dcterms:W3CDTF">2011-06-11T17:52:41Z</dcterms:created>
  <dcterms:modified xsi:type="dcterms:W3CDTF">2011-06-11T20:00:39Z</dcterms:modified>
</cp:coreProperties>
</file>