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Proxima Nova Rg" panose="02000506030000020004" pitchFamily="2" charset="0"/>
              </a:rPr>
              <a:t>Sunforce</a:t>
            </a:r>
            <a:r>
              <a:rPr lang="en-US" altLang="en-US" dirty="0">
                <a:latin typeface="Proxima Nova Rg" panose="02000506030000020004" pitchFamily="2" charset="0"/>
              </a:rPr>
              <a:t>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3131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versus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cost effective but less efficient ones are made of CIGS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945481" y="2035042"/>
                <a:ext cx="5456249" cy="3917892"/>
              </a:xfrm>
            </p:spPr>
            <p:txBody>
              <a:bodyPr anchor="ctr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Capacitor </a:t>
                </a:r>
                <a:r>
                  <a:rPr lang="en-US" dirty="0">
                    <a:latin typeface="Proxima Nova Rg" panose="02000506030000020004" pitchFamily="2" charset="0"/>
                  </a:rPr>
                  <a:t>– store charge temporarily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Are charged logarithmically (initially charge very fast but rate of charging slows down) 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Are polarized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Energy a capacitor holds:</a:t>
                </a:r>
                <a:endParaRPr lang="en-US" sz="2200" dirty="0">
                  <a:latin typeface="Proxima Nova Rg" panose="02000506030000020004" pitchFamily="2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 = capacitance, V = voltage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945481" y="2035042"/>
                <a:ext cx="5456249" cy="3917892"/>
              </a:xfrm>
              <a:blipFill>
                <a:blip r:embed="rId3"/>
                <a:stretch>
                  <a:fillRect l="-1453" r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a 1 F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Bitmap Image" r:id="rId6" imgW="6095238" imgH="4571429" progId="Paint.Picture">
                    <p:embed/>
                  </p:oleObj>
                </mc:Choice>
                <mc:Fallback>
                  <p:oleObj name="Bitmap Image" r:id="rId6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603</Words>
  <Application>Microsoft Office PowerPoint</Application>
  <PresentationFormat>Widescreen</PresentationFormat>
  <Paragraphs>149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Proxima Nova Lt</vt:lpstr>
      <vt:lpstr>Proxima Nova Rg</vt:lpstr>
      <vt:lpstr>Gotham Medium</vt:lpstr>
      <vt:lpstr>Cambria Math</vt:lpstr>
      <vt:lpstr>Arial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58</cp:revision>
  <dcterms:created xsi:type="dcterms:W3CDTF">2019-06-25T23:10:16Z</dcterms:created>
  <dcterms:modified xsi:type="dcterms:W3CDTF">2020-03-10T17:23:42Z</dcterms:modified>
</cp:coreProperties>
</file>