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</p:sldIdLst>
  <p:sldSz cx="12192000" cy="6858000"/>
  <p:notesSz cx="6858000" cy="9144000"/>
  <p:embeddedFontLst>
    <p:embeddedFont>
      <p:font typeface="Calibri" panose="020F0502020204030204" pitchFamily="34" charset="0"/>
      <p:regular r:id="rId3"/>
      <p:bold r:id="rId4"/>
      <p:italic r:id="rId5"/>
      <p:boldItalic r:id="rId6"/>
    </p:embeddedFont>
    <p:embeddedFont>
      <p:font typeface="Calibri Light" panose="020F0302020204030204" pitchFamily="34" charset="0"/>
      <p:regular r:id="rId7"/>
      <p:italic r:id="rId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06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6.fntdata"/><Relationship Id="rId3" Type="http://schemas.openxmlformats.org/officeDocument/2006/relationships/font" Target="fonts/font1.fntdata"/><Relationship Id="rId7" Type="http://schemas.openxmlformats.org/officeDocument/2006/relationships/font" Target="fonts/font5.fntdata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4.fntdata"/><Relationship Id="rId11" Type="http://schemas.openxmlformats.org/officeDocument/2006/relationships/theme" Target="theme/theme1.xml"/><Relationship Id="rId5" Type="http://schemas.openxmlformats.org/officeDocument/2006/relationships/font" Target="fonts/font3.fntdata"/><Relationship Id="rId10" Type="http://schemas.openxmlformats.org/officeDocument/2006/relationships/viewProps" Target="viewProps.xml"/><Relationship Id="rId4" Type="http://schemas.openxmlformats.org/officeDocument/2006/relationships/font" Target="fonts/font2.fntdata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DDDCB-D232-4F83-BAB3-08983185F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5EBA33-536B-4743-88B2-7F4A42A14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A0289-62B1-452B-B6B4-C7F4D7A8E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6/20/2020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0B67A-E348-4499-8F21-0B6E20E3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D4D05-4031-4BCC-A37B-3632026C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990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E9FEE-29A2-4AB8-AAAE-B9E3DC61C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85D904-FAA6-4629-A2F6-6972D51B8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137BF-5EA8-49BC-AC3F-87896B000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6/20/2020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BB771-2664-4844-8B81-A231D2BB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B07D2-50E8-419E-B2BD-CE66FEEBF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70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AD8DFD-763F-424D-8F8E-DEEDAC67E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5362FD-6D19-4A30-ABCE-7C84BF486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E4538-5C45-4EF7-B87B-AA6826A6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6/20/2020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2D492-EEBE-4E26-9CAB-8EAAF4E2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37A7B-FED1-4DEF-9242-8BEC5BEDB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22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2BB19-D22C-46A5-A20E-C73A6E46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D6A59-B46F-493D-AC9F-212844C2A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8BA7B-F87D-49B0-8A54-F57AF1A6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6/20/2020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3D98F3-723F-4C1A-956E-39F9543B7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A55C9-EBD0-479F-A00C-3BA4B55BA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86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9D03E-7486-4823-A2D1-0A0C013FB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4B77E7-2038-4D0E-B294-9CCC84164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8ED6B-0C3A-47E2-AB88-B1CF85F3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6/20/2020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85856-500F-4E64-B56C-375990E2E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43DC7-CE4B-4A17-9601-5E1960BB0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18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63917-B6CE-4B6C-91B6-741BF6EE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DA8E0-FBEF-4F39-A737-39BE7D1F6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A324A8-0E98-423E-8B77-484F47103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5D0482-2E35-4C09-9E1E-46651F4F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6/20/2020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2EED08-4716-4F59-A128-F0267AD97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B3926-66F9-4287-9D4D-A9E0DB0BF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8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B0BBD-1178-4D6D-9400-132CD729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64B506-67E6-4792-A8EA-9790EBF40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C0CE71-54CD-40E2-B614-DF8F33B03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D631BA-2BFD-42E7-9257-A18080235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4B3A7E-C30C-493C-A820-8C6C51897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0DB4C6-166A-4F12-9174-9E5DBF242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6/20/2020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F0EDAF-0F1A-4F8E-989E-C2FF6891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12389A-ECD3-4204-9A96-F98B4E330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6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6BBA1-F74F-4608-952F-CD4E8057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B98E42-7412-4380-A1E4-A971AF84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6/20/2020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FF28FC-BF1D-487A-8244-67FF3FE7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60DAE3-8C09-47A1-9B7F-7669CF0F9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01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56ACAA-DC8F-46F9-AB22-B89F6840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6/20/2020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0AB0D9-AE6C-4523-AB7B-AE84639C2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1DC9C9-55DA-4AD8-B70E-0E3A98011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4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81E5E-98E3-4DE3-9604-DD442DF6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0224D-9CC3-46A6-A05B-DF33598D0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4F9B30-568C-45D8-9F28-1FE65F92D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90D6C4-4C51-4D40-9226-8974EFDE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6/20/2020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F137B0-99C5-4906-993F-BA908769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49A788-2213-4170-B8DC-1A7D6055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90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094D5-69B4-4055-ABBD-3836DC0F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091B0C-149C-4A29-99C9-67F1C0DF9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4DF8D7-4930-42F2-9ABF-5E6BC9086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8BBEA-8EBC-44C9-A016-A662E1CCD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6/20/2020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B71032-29CA-415F-BF45-8BF18D419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795705-83B3-4051-90E2-8DACAED3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6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1923A5-51A8-4DE5-8396-146BDFA9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2EA93-A0E8-4931-B163-506EB6807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30351-95B8-4867-BB8A-4F8F9E161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C1CAE-C4A8-46E9-8AD6-D26A1A7737BA}" type="datetimeFigureOut">
              <a:rPr lang="en-US" smtClean="0"/>
              <a:t>6/20/2020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919AD-A1B6-4754-A503-26DC74DFD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D43DB-5E80-49B7-A6DA-228CDC072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10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60D24FD-7CF7-48EB-9E7A-6648E6F8A50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pic>
        <p:nvPicPr>
          <p:cNvPr id="7" name="Autodesk Fusion 360 (Education License) 2020-04-23 17-07-2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0298" y="631669"/>
            <a:ext cx="11765279" cy="5264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23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1115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Calibri</vt:lpstr>
      <vt:lpstr>Arial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TWO LINE TITLE</dc:title>
  <dc:creator>Amanda Zhou</dc:creator>
  <cp:lastModifiedBy>EG</cp:lastModifiedBy>
  <cp:revision>36</cp:revision>
  <dcterms:created xsi:type="dcterms:W3CDTF">2019-06-25T23:10:16Z</dcterms:created>
  <dcterms:modified xsi:type="dcterms:W3CDTF">2020-06-20T18:04:17Z</dcterms:modified>
</cp:coreProperties>
</file>