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70" r:id="rId9"/>
    <p:sldId id="264" r:id="rId10"/>
  </p:sldIdLst>
  <p:sldSz cx="12192000" cy="6858000"/>
  <p:notesSz cx="6858000" cy="9144000"/>
  <p:embeddedFontLst>
    <p:embeddedFont>
      <p:font typeface="Proxima Nova Lt" panose="02000506030000020004" charset="0"/>
      <p:regular r:id="rId11"/>
    </p:embeddedFont>
    <p:embeddedFont>
      <p:font typeface="Gotham Book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itchFamily="50" charset="0"/>
      <p:regular r:id="rId18"/>
      <p:italic r:id="rId19"/>
    </p:embeddedFont>
    <p:embeddedFont>
      <p:font typeface="Proxima Nova Rg" panose="02000506030000020004" pitchFamily="2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</a:t>
            </a:r>
            <a:r>
              <a:rPr lang="en-US">
                <a:latin typeface="Proxima Nova Rg" panose="02000506030000020004" pitchFamily="2" charset="0"/>
                <a:ea typeface="Gotham Book" pitchFamily="2" charset="-128"/>
              </a:rPr>
              <a:t>RECITATION </a:t>
            </a:r>
            <a:r>
              <a:rPr lang="en-US" smtClean="0">
                <a:latin typeface="Proxima Nova Rg" panose="02000506030000020004" pitchFamily="2" charset="0"/>
                <a:ea typeface="Gotham Book" pitchFamily="2" charset="-128"/>
              </a:rPr>
              <a:t>12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7E95BD-FE46-434D-AFC9-4EEC44CAD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Tandon student, you will see technical 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FDBE72-9763-420E-9E27-7ACE2EB58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Ph.D. dissertation and 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9E1C5FA-2638-42F0-9D4B-864080C8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264A10-A87E-40B4-85E0-6FBDEF6B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953DDD0-981E-4125-8C0C-94E63A85A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55E99F5-95EA-4AE9-B13D-30F5030E4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4F59B52-CF99-4D7E-8CC1-821265955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1E9172-01D7-4DA2-AB51-0FC4107FD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288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Proxima Nova Lt</vt:lpstr>
      <vt:lpstr>Gotham Book</vt:lpstr>
      <vt:lpstr>Calibri</vt:lpstr>
      <vt:lpstr>Gotham Medium</vt:lpstr>
      <vt:lpstr>Proxima Nova Rg</vt:lpstr>
      <vt:lpstr>Calibri Light</vt:lpstr>
      <vt:lpstr>Office Theme</vt:lpstr>
      <vt:lpstr>WRITING IN ENGINEERING</vt:lpstr>
      <vt:lpstr>PowerPoint Presentation</vt:lpstr>
      <vt:lpstr>WHEN WILL YOU WRITE?</vt:lpstr>
      <vt:lpstr>STAY IN STYLE</vt:lpstr>
      <vt:lpstr>STYLE CHANGES</vt:lpstr>
      <vt:lpstr>WHEN IN DOUBT, RESEARCH!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23</cp:revision>
  <dcterms:created xsi:type="dcterms:W3CDTF">2019-06-25T23:10:16Z</dcterms:created>
  <dcterms:modified xsi:type="dcterms:W3CDTF">2022-05-13T16:19:54Z</dcterms:modified>
</cp:coreProperties>
</file>