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Mousetrap Vehicle Competition</a:t>
            </a:r>
          </a:p>
        </p:txBody>
      </p:sp>
      <p:pic>
        <p:nvPicPr>
          <p:cNvPr id="4" name="Picture 2" descr="https://manual.eg.poly.edu/images/1/1e/Lab_Mousetra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309" y="3717131"/>
            <a:ext cx="4501381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Start</a:t>
            </a:r>
          </a:p>
          <a:p>
            <a:pPr>
              <a:lnSpc>
                <a:spcPct val="150000"/>
              </a:lnSpc>
            </a:pPr>
            <a:r>
              <a:rPr lang="en-US" dirty="0"/>
              <a:t>Pushing not allowed</a:t>
            </a:r>
          </a:p>
          <a:p>
            <a:pPr>
              <a:lnSpc>
                <a:spcPct val="150000"/>
              </a:lnSpc>
            </a:pPr>
            <a:r>
              <a:rPr lang="en-US" dirty="0"/>
              <a:t>Vehicle must not be touched once started</a:t>
            </a:r>
          </a:p>
          <a:p>
            <a:pPr>
              <a:lnSpc>
                <a:spcPct val="150000"/>
              </a:lnSpc>
            </a:pPr>
            <a:r>
              <a:rPr lang="en-US" dirty="0"/>
              <a:t>Linear distance traveled will be measured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For collisions (wall, person) distance will be measured from start to point of impact</a:t>
            </a:r>
          </a:p>
        </p:txBody>
      </p:sp>
    </p:spTree>
    <p:extLst>
      <p:ext uri="{BB962C8B-B14F-4D97-AF65-F5344CB8AC3E}">
        <p14:creationId xmlns:p14="http://schemas.microsoft.com/office/powerpoint/2010/main" val="140432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Extra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+10 points extra for greatest linear distance in section</a:t>
            </a:r>
          </a:p>
          <a:p>
            <a:pPr>
              <a:lnSpc>
                <a:spcPct val="150000"/>
              </a:lnSpc>
            </a:pPr>
            <a:r>
              <a:rPr lang="en-US" dirty="0"/>
              <a:t>Bonuses for other places as shown in the grading policy</a:t>
            </a:r>
          </a:p>
        </p:txBody>
      </p:sp>
    </p:spTree>
    <p:extLst>
      <p:ext uri="{BB962C8B-B14F-4D97-AF65-F5344CB8AC3E}">
        <p14:creationId xmlns:p14="http://schemas.microsoft.com/office/powerpoint/2010/main" val="986729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Individual lab report required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 advantages and disadvantages of your design</a:t>
            </a:r>
          </a:p>
        </p:txBody>
      </p:sp>
    </p:spTree>
    <p:extLst>
      <p:ext uri="{BB962C8B-B14F-4D97-AF65-F5344CB8AC3E}">
        <p14:creationId xmlns:p14="http://schemas.microsoft.com/office/powerpoint/2010/main" val="285484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photo taken of your design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Required for 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Disassemble vehicle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Return complete </a:t>
            </a:r>
            <a:r>
              <a:rPr lang="en-US" dirty="0" err="1"/>
              <a:t>Robokit</a:t>
            </a:r>
            <a:r>
              <a:rPr lang="en-US" dirty="0"/>
              <a:t> &amp; mousetrap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Remove all tape from parts</a:t>
            </a:r>
          </a:p>
        </p:txBody>
      </p:sp>
    </p:spTree>
    <p:extLst>
      <p:ext uri="{BB962C8B-B14F-4D97-AF65-F5344CB8AC3E}">
        <p14:creationId xmlns:p14="http://schemas.microsoft.com/office/powerpoint/2010/main" val="259209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Mousetrap Vehicle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26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What is a mousetrap vehicle?</a:t>
            </a:r>
          </a:p>
          <a:p>
            <a:pPr>
              <a:lnSpc>
                <a:spcPct val="150000"/>
              </a:lnSpc>
            </a:pPr>
            <a:r>
              <a:rPr lang="en-US" dirty="0"/>
              <a:t>How it works</a:t>
            </a:r>
          </a:p>
          <a:p>
            <a:pPr>
              <a:lnSpc>
                <a:spcPct val="150000"/>
              </a:lnSpc>
            </a:pPr>
            <a:r>
              <a:rPr lang="en-US" dirty="0"/>
              <a:t>The competition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Design specifications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Rules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Scoring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Extra credit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Design and construct a mousetrap vehicle</a:t>
            </a:r>
          </a:p>
          <a:p>
            <a:pPr>
              <a:lnSpc>
                <a:spcPct val="150000"/>
              </a:lnSpc>
            </a:pPr>
            <a:r>
              <a:rPr lang="en-US" dirty="0"/>
              <a:t>Competition</a:t>
            </a:r>
          </a:p>
          <a:p>
            <a:pPr>
              <a:lnSpc>
                <a:spcPct val="150000"/>
              </a:lnSpc>
            </a:pPr>
            <a:r>
              <a:rPr lang="en-US" dirty="0"/>
              <a:t>Which design travels furthest?</a:t>
            </a:r>
          </a:p>
        </p:txBody>
      </p:sp>
      <p:pic>
        <p:nvPicPr>
          <p:cNvPr id="4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5042" y="3489030"/>
            <a:ext cx="4164516" cy="2765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Mousetrap Vehicle?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 vehicle powered only by a standard mousetrap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3101390" y="2048576"/>
            <a:ext cx="5989220" cy="3071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449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Mousetrap Vehicle?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821905" cy="5339751"/>
          </a:xfrm>
        </p:spPr>
        <p:txBody>
          <a:bodyPr/>
          <a:lstStyle/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Lever arm pulls string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String rotates drive-axle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Drive-axle moves wheels to create forward motion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1905" y="1487385"/>
            <a:ext cx="4885992" cy="3489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83338" y="4690528"/>
            <a:ext cx="2025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b="1" kern="0" dirty="0">
                <a:solidFill>
                  <a:srgbClr val="FF6600"/>
                </a:solidFill>
              </a:rPr>
              <a:t>String wrapped </a:t>
            </a:r>
          </a:p>
          <a:p>
            <a:pPr marL="342900" indent="-342900" algn="ctr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b="1" kern="0" dirty="0">
                <a:solidFill>
                  <a:srgbClr val="FF6600"/>
                </a:solidFill>
              </a:rPr>
              <a:t>around drive-axle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246562" y="3320717"/>
            <a:ext cx="1369427" cy="1655929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3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Robolab</a:t>
            </a:r>
            <a:r>
              <a:rPr lang="en-US" dirty="0"/>
              <a:t> kit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</a:t>
            </a:r>
          </a:p>
          <a:p>
            <a:pPr>
              <a:lnSpc>
                <a:spcPct val="150000"/>
              </a:lnSpc>
            </a:pPr>
            <a:r>
              <a:rPr lang="en-US" dirty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/>
              <a:t>Tape</a:t>
            </a:r>
          </a:p>
        </p:txBody>
      </p:sp>
      <p:pic>
        <p:nvPicPr>
          <p:cNvPr id="4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9715" y="1689804"/>
            <a:ext cx="4479758" cy="3225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916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Brainstorm design using LEGO parts</a:t>
            </a:r>
          </a:p>
          <a:p>
            <a:pPr>
              <a:lnSpc>
                <a:spcPct val="150000"/>
              </a:lnSpc>
            </a:pPr>
            <a:r>
              <a:rPr lang="en-US" dirty="0"/>
              <a:t>Sketch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</a:t>
            </a:r>
          </a:p>
        </p:txBody>
      </p:sp>
    </p:spTree>
    <p:extLst>
      <p:ext uri="{BB962C8B-B14F-4D97-AF65-F5344CB8AC3E}">
        <p14:creationId xmlns:p14="http://schemas.microsoft.com/office/powerpoint/2010/main" val="137642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Design Specifications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Sketch must be drawn and initialed by TA before construction</a:t>
            </a:r>
          </a:p>
          <a:p>
            <a:pPr>
              <a:lnSpc>
                <a:spcPct val="150000"/>
              </a:lnSpc>
            </a:pPr>
            <a:r>
              <a:rPr lang="en-US" dirty="0"/>
              <a:t>Minimum of 1 wheel</a:t>
            </a:r>
          </a:p>
          <a:p>
            <a:pPr>
              <a:lnSpc>
                <a:spcPct val="150000"/>
              </a:lnSpc>
            </a:pPr>
            <a:r>
              <a:rPr lang="en-US" dirty="0"/>
              <a:t>Projectile designs not permitted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may be attached with tape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is only source of power</a:t>
            </a:r>
          </a:p>
          <a:p>
            <a:pPr>
              <a:lnSpc>
                <a:spcPct val="150000"/>
              </a:lnSpc>
            </a:pPr>
            <a:r>
              <a:rPr lang="en-US" dirty="0"/>
              <a:t>Mousetrap may not be physically altered</a:t>
            </a:r>
          </a:p>
        </p:txBody>
      </p:sp>
    </p:spTree>
    <p:extLst>
      <p:ext uri="{BB962C8B-B14F-4D97-AF65-F5344CB8AC3E}">
        <p14:creationId xmlns:p14="http://schemas.microsoft.com/office/powerpoint/2010/main" val="225912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Load and position vehicle at starting line</a:t>
            </a:r>
          </a:p>
          <a:p>
            <a:pPr>
              <a:lnSpc>
                <a:spcPct val="150000"/>
              </a:lnSpc>
            </a:pPr>
            <a:r>
              <a:rPr lang="en-US" dirty="0"/>
              <a:t>Release mousetrap vehicle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will have up to 3 trials (time permitting)</a:t>
            </a:r>
          </a:p>
          <a:p>
            <a:pPr>
              <a:lnSpc>
                <a:spcPct val="150000"/>
              </a:lnSpc>
            </a:pPr>
            <a:r>
              <a:rPr lang="en-US" dirty="0"/>
              <a:t>Modifications between trials permitted</a:t>
            </a:r>
          </a:p>
        </p:txBody>
      </p:sp>
    </p:spTree>
    <p:extLst>
      <p:ext uri="{BB962C8B-B14F-4D97-AF65-F5344CB8AC3E}">
        <p14:creationId xmlns:p14="http://schemas.microsoft.com/office/powerpoint/2010/main" val="83370345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(4)</Template>
  <TotalTime>20</TotalTime>
  <Words>252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EG template</vt:lpstr>
      <vt:lpstr>Mousetrap Vehicle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Eve Fishinevich</dc:creator>
  <cp:lastModifiedBy>Amanda Zhou</cp:lastModifiedBy>
  <cp:revision>37</cp:revision>
  <dcterms:created xsi:type="dcterms:W3CDTF">2016-01-21T00:02:11Z</dcterms:created>
  <dcterms:modified xsi:type="dcterms:W3CDTF">2019-01-11T23:46:52Z</dcterms:modified>
</cp:coreProperties>
</file>