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99" r:id="rId19"/>
    <p:sldId id="284" r:id="rId20"/>
  </p:sldIdLst>
  <p:sldSz cx="12192000" cy="6858000"/>
  <p:notesSz cx="6858000" cy="9144000"/>
  <p:embeddedFontLst>
    <p:embeddedFont>
      <p:font typeface="Proxima Nova Rg" panose="0200050603000002000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MS PGothic" panose="020B0600070205080204" pitchFamily="34" charset="-128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roxima Nova Lt" panose="02000506030000020004" pitchFamily="50" charset="0"/>
      <p:regular r:id="rId36"/>
    </p:embeddedFont>
    <p:embeddedFont>
      <p:font typeface="Gotham Medium" panose="02000604030000020004" pitchFamily="50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=""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=""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The team with the best design for the sustainable energy vehicle will win the competition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2" charset="0"/>
                  </a:rPr>
                  <a:t>Competition is judged by the competition ratio (CR):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=""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58951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=""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=""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=""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Wires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$0.50</a:t>
                      </a:r>
                      <a:endParaRPr lang="en-US" sz="2000" dirty="0"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12536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</a:t>
            </a:r>
            <a:r>
              <a:rPr lang="en-US" sz="2400" dirty="0" smtClean="0">
                <a:latin typeface="Proxima Nova Rg" panose="02000506030000020004" pitchFamily="2" charset="0"/>
              </a:rPr>
              <a:t>screenshots </a:t>
            </a:r>
            <a:r>
              <a:rPr lang="en-US" sz="2400" dirty="0">
                <a:latin typeface="Proxima Nova Rg" panose="02000506030000020004" pitchFamily="2" charset="0"/>
              </a:rPr>
              <a:t>and explanation of vehicle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14232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</a:t>
            </a:r>
            <a:r>
              <a:rPr lang="en-US" altLang="en-US" dirty="0" smtClean="0">
                <a:latin typeface="Proxima Nova Rg" panose="02000506030000020004" pitchFamily="2" charset="0"/>
              </a:rPr>
              <a:t>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206129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4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=""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To </a:t>
            </a:r>
            <a:r>
              <a:rPr lang="en-US" altLang="en-US" dirty="0">
                <a:latin typeface="Proxima Nova Rg" panose="02000506030000020004" pitchFamily="2" charset="0"/>
              </a:rPr>
              <a:t>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3237" y="628613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=""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=""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=""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=""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667</Words>
  <Application>Microsoft Office PowerPoint</Application>
  <PresentationFormat>Widescreen</PresentationFormat>
  <Paragraphs>156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Proxima Nova Rg</vt:lpstr>
      <vt:lpstr>Tahoma</vt:lpstr>
      <vt:lpstr>Calibri</vt:lpstr>
      <vt:lpstr>Cambria Math</vt:lpstr>
      <vt:lpstr>MS PGothic</vt:lpstr>
      <vt:lpstr>Calibri Light</vt:lpstr>
      <vt:lpstr>Arial</vt:lpstr>
      <vt:lpstr>Proxima Nova Lt</vt:lpstr>
      <vt:lpstr>Gotham Medium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81</cp:revision>
  <dcterms:created xsi:type="dcterms:W3CDTF">2019-06-25T23:10:16Z</dcterms:created>
  <dcterms:modified xsi:type="dcterms:W3CDTF">2020-09-26T09:41:01Z</dcterms:modified>
</cp:coreProperties>
</file>