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thingivers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Software for Engineers</a:t>
            </a:r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Fusion 360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Use the Fusion 360 template and tutorial to create a 3D model of NYU Tandon School of Engineering keychain</a:t>
            </a:r>
          </a:p>
          <a:p>
            <a:pPr>
              <a:lnSpc>
                <a:spcPct val="150000"/>
              </a:lnSpc>
            </a:pPr>
            <a:r>
              <a:rPr lang="en-US" dirty="0"/>
              <a:t>Convert the .</a:t>
            </a:r>
            <a:r>
              <a:rPr lang="en-US" dirty="0" err="1"/>
              <a:t>stl</a:t>
            </a:r>
            <a:r>
              <a:rPr lang="en-US" dirty="0"/>
              <a:t> files to .</a:t>
            </a:r>
            <a:r>
              <a:rPr lang="en-US" dirty="0" err="1"/>
              <a:t>gcode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If your team has time before the Mousetrap </a:t>
            </a:r>
            <a:r>
              <a:rPr lang="en-US"/>
              <a:t>Vehicle Competition</a:t>
            </a:r>
            <a:r>
              <a:rPr lang="en-US" dirty="0"/>
              <a:t>, explore </a:t>
            </a:r>
            <a:r>
              <a:rPr lang="en-US" altLang="en-US" dirty="0">
                <a:solidFill>
                  <a:srgbClr val="000066"/>
                </a:solidFill>
                <a:hlinkClick r:id="rId2"/>
              </a:rPr>
              <a:t>www.thingiverse.com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dirty="0"/>
              <a:t>or design your own 3D ideas with CAD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1" t="10048" r="4003" b="8090"/>
          <a:stretch/>
        </p:blipFill>
        <p:spPr>
          <a:xfrm>
            <a:off x="7906104" y="3332408"/>
            <a:ext cx="3871073" cy="1790008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8815" r="97" b="6725"/>
          <a:stretch/>
        </p:blipFill>
        <p:spPr>
          <a:xfrm>
            <a:off x="7906815" y="1445655"/>
            <a:ext cx="3870362" cy="17905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Written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/>
              <a:t>Standard lab report submission (Lab 1C only)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Submission includes (1 file, do not include 1A and 1B)</a:t>
            </a:r>
          </a:p>
          <a:p>
            <a:pPr lvl="1">
              <a:lnSpc>
                <a:spcPct val="150000"/>
              </a:lnSpc>
            </a:pPr>
            <a:r>
              <a:rPr lang="en-US" sz="3600" b="1" dirty="0"/>
              <a:t>Mousetrap vehicle competition report</a:t>
            </a:r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TA is always available for assistance</a:t>
            </a:r>
          </a:p>
          <a:p>
            <a:pPr>
              <a:lnSpc>
                <a:spcPct val="150000"/>
              </a:lnSpc>
            </a:pPr>
            <a:r>
              <a:rPr lang="en-US" dirty="0"/>
              <a:t>Mousetrap Vehicle Competition (winners get 3D printed keychains)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Following MS Office and Fusion 360 Exercise</a:t>
            </a:r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When importing into Microsoft from Google Docs, Slides, and Sheets </a:t>
            </a:r>
            <a:r>
              <a:rPr lang="en-US" sz="2800" b="1" dirty="0"/>
              <a:t>formatting errors may occur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Submission </a:t>
            </a:r>
            <a:r>
              <a:rPr lang="en-US" sz="2800" b="1" dirty="0"/>
              <a:t>must be Microsoft files</a:t>
            </a:r>
            <a:r>
              <a:rPr lang="en-US" sz="2800" dirty="0"/>
              <a:t>, so recheck your final Microsoft formatting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Copy and paste all figures and tables as pictures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files needed are available in Lab 1A and 1B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Write-ups on the EG manual (2 PDF templates, 1 Excel file with data, 1 Fusion 360 file)</a:t>
            </a:r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for Engineers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63" y="914399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208" y="4480408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399861" y="3790765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49D4B8-3F8F-4FAF-AAD5-992DD08F4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938" y="1507557"/>
            <a:ext cx="41433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Fusion 360</a:t>
            </a:r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Tasks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769536046"/>
              </p:ext>
            </p:extLst>
          </p:nvPr>
        </p:nvGraphicFramePr>
        <p:xfrm>
          <a:off x="517358" y="914398"/>
          <a:ext cx="10900610" cy="5129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0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Microsoft Office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Autodesk Fusion 360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Enter</a:t>
                      </a:r>
                      <a:r>
                        <a:rPr lang="en-US" sz="3600" baseline="0" dirty="0"/>
                        <a:t> Excel formulas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Build an NYU Tandon logo 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Export to 3D print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For professional slideshow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Word and PowerPoint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Excel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Excel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Create tables and figure based on Ideal Gas Law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data values are provided in an Excel file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Calculate volumes at specified temperatures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Plot volume vs. temperature based on generated tables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Word and PowerPoint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Use online resources, partners, and TAs</a:t>
            </a:r>
          </a:p>
          <a:p>
            <a:pPr>
              <a:lnSpc>
                <a:spcPct val="150000"/>
              </a:lnSpc>
            </a:pPr>
            <a:r>
              <a:rPr lang="en-US" dirty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Match the given templates accurately</a:t>
            </a:r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74</TotalTime>
  <Words>431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EG template</vt:lpstr>
      <vt:lpstr>Software for Engineers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Amanda Zhou</cp:lastModifiedBy>
  <cp:revision>43</cp:revision>
  <dcterms:created xsi:type="dcterms:W3CDTF">2016-01-20T23:27:44Z</dcterms:created>
  <dcterms:modified xsi:type="dcterms:W3CDTF">2019-01-29T22:06:20Z</dcterms:modified>
</cp:coreProperties>
</file>