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7" r:id="rId6"/>
    <p:sldId id="271" r:id="rId7"/>
    <p:sldId id="286" r:id="rId8"/>
    <p:sldId id="284" r:id="rId9"/>
    <p:sldId id="288" r:id="rId10"/>
    <p:sldId id="287" r:id="rId11"/>
    <p:sldId id="289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otham Medium" panose="02000604030000020004" pitchFamily="50" charset="0"/>
      <p:regular r:id="rId20"/>
      <p:italic r:id="rId21"/>
    </p:embeddedFont>
    <p:embeddedFont>
      <p:font typeface="Proxima Nova Lt" panose="02000506030000020004" pitchFamily="50" charset="0"/>
      <p:bold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emf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EGED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EGED I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C148FC-E692-4B83-B127-F6E55FB21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 SUBMISSION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33496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work must be submitted electronically through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assignments are due at 11:59 pm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 will not be negotiated if there is no electronic submission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Graphic 4" descr="Laptop">
            <a:extLst>
              <a:ext uri="{FF2B5EF4-FFF2-40B4-BE49-F238E27FC236}">
                <a16:creationId xmlns:a16="http://schemas.microsoft.com/office/drawing/2014/main" id="{E4B714D5-EBFA-405E-B42B-BB6F3B1B1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8978" y="3263793"/>
            <a:ext cx="2392621" cy="2392621"/>
          </a:xfrm>
          <a:prstGeom prst="rect">
            <a:avLst/>
          </a:prstGeom>
        </p:spPr>
      </p:pic>
      <p:pic>
        <p:nvPicPr>
          <p:cNvPr id="10" name="Graphic 9" descr="Document">
            <a:extLst>
              <a:ext uri="{FF2B5EF4-FFF2-40B4-BE49-F238E27FC236}">
                <a16:creationId xmlns:a16="http://schemas.microsoft.com/office/drawing/2014/main" id="{D3C5D6A2-C1AD-49A6-B835-63669E4FF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0832" y="2284527"/>
            <a:ext cx="1907331" cy="190733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2ECF80-9BD3-4BE7-82B1-F766CB823A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student manual for information (manual.eg.poly.edu)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EG1003 website regularly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Check for last minute cancellations and changes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Stay connected with teammates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Express questions and concerns to your Professor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Ask questions!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E83BD-638D-4BC0-88B5-35FC13F90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9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B10BA7-2CDB-484A-AEBE-D285E191A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Attendance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796988"/>
            <a:ext cx="0" cy="230094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817FA9A-1384-43C8-B09E-251698C53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41" y="1659594"/>
            <a:ext cx="3528332" cy="35283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620A37-6C2C-4F53-9B84-FDEFCA8FAD10}"/>
              </a:ext>
            </a:extLst>
          </p:cNvPr>
          <p:cNvSpPr/>
          <p:nvPr/>
        </p:nvSpPr>
        <p:spPr>
          <a:xfrm>
            <a:off x="6096000" y="51879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Engineer courtesy of UC Riverside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599B40-BF9E-420D-90A6-8EE10E49F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teach you about what engineers do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Office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LabVIEW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LEGO EV3 Mindstorms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EB49F8-2854-4648-9F52-CCD381EAE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66" y="2366729"/>
            <a:ext cx="2961820" cy="112909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7BBF13-1A43-4C00-BB8A-7C7958E30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97" y="3869048"/>
            <a:ext cx="4649159" cy="152989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BA9B29-1EEC-4875-9508-AE56083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redit card">
            <a:extLst>
              <a:ext uri="{FF2B5EF4-FFF2-40B4-BE49-F238E27FC236}">
                <a16:creationId xmlns:a16="http://schemas.microsoft.com/office/drawing/2014/main" id="{6C7CAD94-9447-4FD5-9CE6-343754E76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8708" y="2434414"/>
            <a:ext cx="1984248" cy="198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Graphic 17" descr="Test tubes">
            <a:extLst>
              <a:ext uri="{FF2B5EF4-FFF2-40B4-BE49-F238E27FC236}">
                <a16:creationId xmlns:a16="http://schemas.microsoft.com/office/drawing/2014/main" id="{54303A56-7A5A-4BAE-BE18-F99E0EC2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2187" y="2435187"/>
            <a:ext cx="1987626" cy="1987626"/>
          </a:xfrm>
          <a:prstGeom prst="rect">
            <a:avLst/>
          </a:prstGeom>
        </p:spPr>
      </p:pic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51438FFF-5170-4418-B106-E2FE557F9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0243" y="2251120"/>
            <a:ext cx="2255125" cy="2255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DC067C-53A4-4EF7-B6A6-8AD6F2DAD2CC}"/>
              </a:ext>
            </a:extLst>
          </p:cNvPr>
          <p:cNvSpPr txBox="1"/>
          <p:nvPr/>
        </p:nvSpPr>
        <p:spPr>
          <a:xfrm>
            <a:off x="4507610" y="4418662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Laboratory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7 total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7ED878-5586-45E0-BED9-D609D503953A}"/>
              </a:ext>
            </a:extLst>
          </p:cNvPr>
          <p:cNvSpPr txBox="1"/>
          <p:nvPr/>
        </p:nvSpPr>
        <p:spPr>
          <a:xfrm>
            <a:off x="8174995" y="4372495"/>
            <a:ext cx="274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750EAD-9C22-4FFD-9643-12BBAEEE3DE0}"/>
              </a:ext>
            </a:extLst>
          </p:cNvPr>
          <p:cNvSpPr txBox="1"/>
          <p:nvPr/>
        </p:nvSpPr>
        <p:spPr>
          <a:xfrm>
            <a:off x="1200753" y="4411893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High school credit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No college credit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76AA15-5A8F-45B3-9785-2418944E9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2675" y="1863477"/>
            <a:ext cx="5591301" cy="4256446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2.5 – 3 hours per week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Lab groups of 2 – 3 students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3 competition labs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Weekly quizzes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Based on lab material for that day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If missed, you will receive a zero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Lab reports for each lab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1 bonus lap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person on a computer&#10;&#10;Description automatically generated">
            <a:extLst>
              <a:ext uri="{FF2B5EF4-FFF2-40B4-BE49-F238E27FC236}">
                <a16:creationId xmlns:a16="http://schemas.microsoft.com/office/drawing/2014/main" id="{1C8F9A83-ADBB-46CA-8E26-03D4EAEF9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2297467"/>
            <a:ext cx="4581277" cy="30381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0F3FC1-9564-4A02-9345-FF27E11157DD}"/>
              </a:ext>
            </a:extLst>
          </p:cNvPr>
          <p:cNvSpPr/>
          <p:nvPr/>
        </p:nvSpPr>
        <p:spPr>
          <a:xfrm>
            <a:off x="504601" y="53356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Engineering lab courtesy of Just Learning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FB5B54-5D22-410C-B6EF-7C501DD15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0845" y="1923350"/>
            <a:ext cx="559130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1 hour sessions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Student presentations on labs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Feedback will be provided by the Recitation TA, Professor, and Writing Consultant</a:t>
            </a:r>
            <a:endParaRPr lang="en-US" sz="2400" dirty="0">
              <a:solidFill>
                <a:prstClr val="black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F96B5CA-128D-4AEE-B553-B1ED69449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4" y="2374177"/>
            <a:ext cx="4384458" cy="2924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EE5F6A-8B80-4BD1-BE42-721F815C8E25}"/>
              </a:ext>
            </a:extLst>
          </p:cNvPr>
          <p:cNvSpPr/>
          <p:nvPr/>
        </p:nvSpPr>
        <p:spPr>
          <a:xfrm>
            <a:off x="430096" y="529916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Recitation courtesy of Varsity Tutors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4EB814-8E0B-4C5B-B046-447A411E9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27962"/>
              </p:ext>
            </p:extLst>
          </p:nvPr>
        </p:nvGraphicFramePr>
        <p:xfrm>
          <a:off x="234042" y="2349212"/>
          <a:ext cx="11723914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33.33%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33.33%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8.33%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Lt" panose="02000506030000020004" pitchFamily="50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55CFE4-B468-48BE-8724-6289EBBF91F4}"/>
              </a:ext>
            </a:extLst>
          </p:cNvPr>
          <p:cNvSpPr/>
          <p:nvPr/>
        </p:nvSpPr>
        <p:spPr>
          <a:xfrm>
            <a:off x="346635" y="5210171"/>
            <a:ext cx="11545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Proxima Nova Lt" panose="02000506030000020004" pitchFamily="50" charset="0"/>
              </a:rPr>
              <a:t>One bonus lab report will be offered 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Can add up to 7 points on top of your course grade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F0924F-9371-41F0-A108-75D956A0C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468920"/>
            <a:ext cx="77312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is required for all labs and recitations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 will result in zero for session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Constant tardiness/absences will result in course failure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possible, notify teammates, Professor,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Recitation TA in advance of absence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2747" y="2070175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ATTENDANCE POLICY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89303E-F89E-4DBC-B22D-CF16FD29B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851798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Email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096000" y="2541811"/>
            <a:ext cx="5849266" cy="3534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Detailed lab &amp; policy information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761619-815A-49CC-9584-D50EC78E6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353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INTRODUCTION TO EGED I</vt:lpstr>
      <vt:lpstr>AGENDA</vt:lpstr>
      <vt:lpstr>COURSE OBJECTIVES</vt:lpstr>
      <vt:lpstr>COURSE FORMAT</vt:lpstr>
      <vt:lpstr>LABORATORY</vt:lpstr>
      <vt:lpstr>RECITATION</vt:lpstr>
      <vt:lpstr>PowerPoint Presentation</vt:lpstr>
      <vt:lpstr>PowerPoint Presentation</vt:lpstr>
      <vt:lpstr>PowerPoint Presentation</vt:lpstr>
      <vt:lpstr>ASSIGNMENT SUBMISSION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45</cp:revision>
  <dcterms:created xsi:type="dcterms:W3CDTF">2019-06-25T23:10:16Z</dcterms:created>
  <dcterms:modified xsi:type="dcterms:W3CDTF">2020-08-01T23:50:35Z</dcterms:modified>
</cp:coreProperties>
</file>