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1"/>
    <p:sldMasterId id="2147483660" r:id="rId2"/>
  </p:sldMasterIdLst>
  <p:notesMasterIdLst>
    <p:notesMasterId r:id="rId9"/>
  </p:notesMasterIdLst>
  <p:sldIdLst>
    <p:sldId id="298" r:id="rId3"/>
    <p:sldId id="258" r:id="rId4"/>
    <p:sldId id="324" r:id="rId5"/>
    <p:sldId id="323" r:id="rId6"/>
    <p:sldId id="321" r:id="rId7"/>
    <p:sldId id="322" r:id="rId8"/>
  </p:sldIdLst>
  <p:sldSz cx="12192000" cy="6858000"/>
  <p:notesSz cx="6858000" cy="9144000"/>
  <p:embeddedFontLst>
    <p:embeddedFont>
      <p:font typeface="Gotham Medium" pitchFamily="2" charset="0"/>
      <p:regular r:id="rId10"/>
      <p:italic r:id="rId11"/>
    </p:embeddedFont>
    <p:embeddedFont>
      <p:font typeface="Proxima Nova Lt" panose="02000506030000020004" pitchFamily="2" charset="77"/>
      <p:regular r:id="rId12"/>
      <p:bold r:id="rId13"/>
      <p:italic r:id="rId14"/>
      <p:boldItalic r:id="rId15"/>
    </p:embeddedFont>
    <p:embeddedFont>
      <p:font typeface="Proxima Nova Rg" panose="02000506030000020004" pitchFamily="2" charset="77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70AD47"/>
    <a:srgbClr val="ED7D31"/>
    <a:srgbClr val="A89AD3"/>
    <a:srgbClr val="C9AB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74" autoAdjust="0"/>
    <p:restoredTop sz="94762"/>
  </p:normalViewPr>
  <p:slideViewPr>
    <p:cSldViewPr snapToGrid="0">
      <p:cViewPr varScale="1">
        <p:scale>
          <a:sx n="121" d="100"/>
          <a:sy n="121" d="100"/>
        </p:scale>
        <p:origin x="6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4.fntdata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font" Target="fonts/font3.fntdata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7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2.fntdata"/><Relationship Id="rId5" Type="http://schemas.openxmlformats.org/officeDocument/2006/relationships/slide" Target="slides/slide3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751496-A2C9-9E4B-A455-44F0A049C932}" type="datetimeFigureOut">
              <a:rPr lang="en-US" smtClean="0"/>
              <a:t>3/4/24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E5E07-5C7E-3546-9E90-84F08637D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8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**Have students complete this design canvas with their SLDP groups regarding their SLDP project**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0E5E07-5C7E-3546-9E90-84F08637D3E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32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DDDCB-D232-4F83-BAB3-08983185F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5EBA33-536B-4743-88B2-7F4A42A14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A0289-62B1-452B-B6B4-C7F4D7A8E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9E1E-6E84-B340-91C9-AF6614030D5C}" type="datetime1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0B67A-E348-4499-8F21-0B6E20E3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D4D05-4031-4BCC-A37B-3632026C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 b="0" i="0">
                <a:solidFill>
                  <a:schemeClr val="bg1"/>
                </a:solidFill>
                <a:latin typeface="Proxima Nova Lt" panose="02000506030000020004" pitchFamily="2" charset="77"/>
              </a:defRPr>
            </a:lvl1pPr>
          </a:lstStyle>
          <a:p>
            <a:fld id="{60A1212D-38B2-4DEE-B25F-5C96C2761F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99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E9FEE-29A2-4AB8-AAAE-B9E3DC61C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5D904-FAA6-4629-A2F6-6972D51B8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137BF-5EA8-49BC-AC3F-87896B000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8C13-B1FF-3F40-9FCF-988778AE23B3}" type="datetime1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BB771-2664-4844-8B81-A231D2BBC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B07D2-50E8-419E-B2BD-CE66FEEBF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70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AD8DFD-763F-424D-8F8E-DEEDAC67ED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5362FD-6D19-4A30-ABCE-7C84BF4868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E4538-5C45-4EF7-B87B-AA6826A6D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0AE01-D21B-AE49-B36A-67D47A7FD6D3}" type="datetime1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2D492-EEBE-4E26-9CAB-8EAAF4E25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37A7B-FED1-4DEF-9242-8BEC5BEDB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22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D5C11-7EE2-2041-A607-895EC8A6C1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5A13DF-7B4E-6547-BE62-43E5CC042F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A52AE-BFFE-0B4A-96EA-6765ED005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848D-8015-0448-880C-9B870E23B3B8}" type="datetime1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40785-3F5C-374B-BCFB-44A7364BE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9D708-67FF-714E-A33E-59370B95A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43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3BA7D-6DC6-404B-913F-D299A40C1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832A3-95E0-B441-B0EF-23BA10483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E1230-8CB5-CE4B-86BF-BAD922A01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15E1D-24DB-054A-96D5-3ECE7450746E}" type="datetime1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2C9BF-5593-C540-A7C0-0F53E9646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1B1E9-58E4-B849-B096-8FEE96EC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230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821D0-16D1-5843-A9A7-3779F2DD5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60CEE7-79CB-BA4F-BD30-43EBAAC13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3DB85-5EA7-BE42-83BC-ACC899BC6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37B4-756F-9C48-8395-6E1AFF0ECDCC}" type="datetime1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258EE-C4DD-CF4A-9636-9C24BF4B6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3EF1B-352E-0347-AE36-5442E0741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004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C90F3-621C-BA48-A7ED-3F89795D0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22DF2-30A7-9C42-A16F-4F9BD2DA1E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B98B0D-FC65-FC4D-AD80-8A02064F0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FE4892-7FFF-A442-9F01-AA62D06A8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A0B89-FAF1-8C43-9E34-C69AD3064FA3}" type="datetime1">
              <a:rPr lang="en-US" smtClean="0"/>
              <a:t>3/4/24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9D4B1E-B299-6940-8CB8-DEA772215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722834-894D-464A-8D95-0F3F7CD81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24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0E52C-B57A-364C-BBE4-D796BF944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F2469F-2162-F54B-816C-177F25FAD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C4F868-4D08-0147-8539-825213DB6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5C66AB-6031-E941-A0B0-313211667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96B597-190A-4E4D-B404-076B1DFBF6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5EC11D-D692-A24B-9461-3F2B1772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32326-880B-3647-BF1C-4247C18D4C8C}" type="datetime1">
              <a:rPr lang="en-US" smtClean="0"/>
              <a:t>3/4/24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EA41EE-13B9-E543-B86F-348F7459C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29B8A1-3FD1-8E40-8730-FD650F71F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49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BBC94-BE63-AC46-B09D-B3865CE73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4A4197-E07F-D841-A61D-834FB3357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258E-C18B-E440-959A-BC5960765903}" type="datetime1">
              <a:rPr lang="en-US" smtClean="0"/>
              <a:t>3/4/24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28AFCD-AFFC-754D-A3CF-342508928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E1D78F-D4A4-6842-9B39-C6F54068D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170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59D9A5-C899-FB4C-9E59-9DCDE9AE1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79BE-85AE-BF46-BBF4-C01AEE04D4A1}" type="datetime1">
              <a:rPr lang="en-US" smtClean="0"/>
              <a:t>3/4/24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51FB69-0733-3A4F-8C07-96BA92D92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9A87E4-E18B-B547-AA01-A7B994270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387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7F1D8-E50E-0747-8FE0-748068964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BD10C-DDC6-2046-80C9-B37946A95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52E37-496A-2B4E-AE1A-EE87B48952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B2319-F80A-DD47-B53F-5E47F7E85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AB0D7-BBC2-834F-AC41-5FFC04485AB8}" type="datetime1">
              <a:rPr lang="en-US" smtClean="0"/>
              <a:t>3/4/24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F9626-C871-1B42-9324-968C2A6DE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7EA13B-26C5-FD42-8EE5-5F219858C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2BB19-D22C-46A5-A20E-C73A6E469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D6A59-B46F-493D-AC9F-212844C2A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8BA7B-F87D-49B0-8A54-F57AF1A63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E5070-8853-3E41-A744-BFD2C9347D42}" type="datetime1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D98F3-723F-4C1A-956E-39F9543B7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A55C9-EBD0-479F-A00C-3BA4B55BA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863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D90EA-AC56-8848-83BE-09F0D75DB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E90271-BA5B-BD41-856D-5F5145296A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B3344F-AE2C-2E4F-93DC-66A108D5C4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C05A79-8C87-C446-B668-CCF826D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CA1F0-0ED9-5B47-8149-C190C0614E7E}" type="datetime1">
              <a:rPr lang="en-US" smtClean="0"/>
              <a:t>3/4/24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2A63D5-9A60-014C-86EA-657716CA8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590273-8582-FA4D-B341-60EA93A68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740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DBB26-0D0E-1A4B-A80C-927901944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150C31-B510-B341-9F66-070B0FD2C2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C02D2-93CC-DE4C-9660-27D96B99B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1855-0550-3949-B37E-792D2E8EF040}" type="datetime1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A8F64-7092-B146-897A-E0E69A911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A9513-0464-4049-8FEB-AD7726745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787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2986F8-49B4-744C-BE94-F833463D07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4D357D-56ED-7E4B-BE3F-4DB27183E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16B0B5-B05D-6049-9863-81A7F0474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0AB6-90FB-6C4C-A5DF-D053F080667D}" type="datetime1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61C26-1A32-FF44-8C4C-8D1B1CC6C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BA198-E08C-924A-A35C-506109125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8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9D03E-7486-4823-A2D1-0A0C013FB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4B77E7-2038-4D0E-B294-9CCC84164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8ED6B-0C3A-47E2-AB88-B1CF85F39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1745-B2D1-2843-B82D-2EF1718AF31E}" type="datetime1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85856-500F-4E64-B56C-375990E2E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43DC7-CE4B-4A17-9601-5E1960BB0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A1212D-38B2-4DEE-B25F-5C96C2761F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91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63917-B6CE-4B6C-91B6-741BF6EE6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DA8E0-FBEF-4F39-A737-39BE7D1F60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A324A8-0E98-423E-8B77-484F47103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5D0482-2E35-4C09-9E1E-46651F4F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59BCB-F43F-3A43-B613-29E777C14673}" type="datetime1">
              <a:rPr lang="en-US" smtClean="0"/>
              <a:t>3/4/24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EED08-4716-4F59-A128-F0267AD97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B3926-66F9-4287-9D4D-A9E0DB0B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8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B0BBD-1178-4D6D-9400-132CD729B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64B506-67E6-4792-A8EA-9790EBF40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C0CE71-54CD-40E2-B614-DF8F33B0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D631BA-2BFD-42E7-9257-A18080235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4B3A7E-C30C-493C-A820-8C6C51897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0DB4C6-166A-4F12-9174-9E5DBF242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16FEF-22A6-0349-8AC2-1CA346584499}" type="datetime1">
              <a:rPr lang="en-US" smtClean="0"/>
              <a:t>3/4/24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F0EDAF-0F1A-4F8E-989E-C2FF68918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12389A-ECD3-4204-9A96-F98B4E330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63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6BBA1-F74F-4608-952F-CD4E80571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B98E42-7412-4380-A1E4-A971AF84F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BC81-6EF1-4A44-9F4F-445DEC08A6A5}" type="datetime1">
              <a:rPr lang="en-US" smtClean="0"/>
              <a:t>3/4/24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FF28FC-BF1D-487A-8244-67FF3FE70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60DAE3-8C09-47A1-9B7F-7669CF0F9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01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56ACAA-DC8F-46F9-AB22-B89F6840C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6100-4F31-7347-8D34-870C85B1DE61}" type="datetime1">
              <a:rPr lang="en-US" smtClean="0"/>
              <a:t>3/4/24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0AB0D9-AE6C-4523-AB7B-AE84639C2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1DC9C9-55DA-4AD8-B70E-0E3A98011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4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81E5E-98E3-4DE3-9604-DD442DF63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0224D-9CC3-46A6-A05B-DF33598D0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4F9B30-568C-45D8-9F28-1FE65F92D0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90D6C4-4C51-4D40-9226-8974EFDEC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5E5B0-5BFA-4F4B-B51F-85F45FFA437F}" type="datetime1">
              <a:rPr lang="en-US" smtClean="0"/>
              <a:t>3/4/24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137B0-99C5-4906-993F-BA9087695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9A788-2213-4170-B8DC-1A7D6055A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90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094D5-69B4-4055-ABBD-3836DC0F3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091B0C-149C-4A29-99C9-67F1C0DF9D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4DF8D7-4930-42F2-9ABF-5E6BC9086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B8BBEA-8EBC-44C9-A016-A662E1CCD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051C3-A24B-EF4A-B9B7-C2BF34724FBB}" type="datetime1">
              <a:rPr lang="en-US" smtClean="0"/>
              <a:t>3/4/24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71032-29CA-415F-BF45-8BF18D419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95705-83B3-4051-90E2-8DACAED34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6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1923A5-51A8-4DE5-8396-146BDFA96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12EA93-A0E8-4931-B163-506EB6807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30351-95B8-4867-BB8A-4F8F9E161F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543C1-7428-404F-8363-029D0C5ECF8D}" type="datetime1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919AD-A1B6-4754-A503-26DC74DFD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D43DB-5E80-49B7-A6DA-228CDC072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6273" y="47625"/>
            <a:ext cx="473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550AC-44EF-C445-B2BF-13419CD53B20}"/>
              </a:ext>
            </a:extLst>
          </p:cNvPr>
          <p:cNvSpPr txBox="1"/>
          <p:nvPr userDrawn="1"/>
        </p:nvSpPr>
        <p:spPr>
          <a:xfrm>
            <a:off x="11718388" y="84405"/>
            <a:ext cx="473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1D550CB4-4F5D-C147-8DB1-686BBDC38555}" type="slidenum">
              <a:rPr lang="en-US" b="1" smtClean="0">
                <a:solidFill>
                  <a:schemeClr val="bg1"/>
                </a:solidFill>
                <a:latin typeface="Proxima Nova Lt" panose="02000506030000020004" pitchFamily="2" charset="77"/>
              </a:rPr>
              <a:t>‹#›</a:t>
            </a:fld>
            <a:endParaRPr lang="en-US" b="1" dirty="0">
              <a:solidFill>
                <a:schemeClr val="bg1"/>
              </a:solidFill>
              <a:latin typeface="Proxima Nova Lt" panose="0200050603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68710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53A857-30E2-F241-9568-F9FA4F59A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A9625-E09B-7149-A122-69D092902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966D5-46D0-DF43-81D0-19D664959C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4EDA4-5FBB-4647-B762-284C2A89AD7D}" type="datetime1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92548-FF11-824E-B93B-0A006E95BD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E4F86-E449-C747-A0CA-C94394D863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495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5210" y="1359914"/>
            <a:ext cx="8121580" cy="23876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4030000020004" pitchFamily="50" charset="0"/>
              </a:rPr>
              <a:t>RECITATION 7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5187"/>
            <a:ext cx="9144000" cy="473561"/>
          </a:xfrm>
        </p:spPr>
        <p:txBody>
          <a:bodyPr>
            <a:noAutofit/>
          </a:bodyPr>
          <a:lstStyle/>
          <a:p>
            <a:r>
              <a:rPr lang="en-US" sz="2800" dirty="0">
                <a:latin typeface="Proxima Nova Rg" panose="02000506030000020004" pitchFamily="2" charset="0"/>
              </a:rPr>
              <a:t>EG1004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193177" y="3937099"/>
            <a:ext cx="37621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DA7024F-D248-4EF6-9CD3-DD357A9199C4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A1CAF8-DB5A-4A6D-BBB2-4D89C575D2C4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8109B66-0296-4DA0-97B5-15803D47E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8A47CF-AD35-44C5-826A-936C022CED8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37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7730" y="827033"/>
            <a:ext cx="8889242" cy="965147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4030000020004" pitchFamily="50" charset="0"/>
              </a:rPr>
              <a:t>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4775" y="2097280"/>
            <a:ext cx="9435151" cy="3556324"/>
          </a:xfrm>
        </p:spPr>
        <p:txBody>
          <a:bodyPr anchor="ctr"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Engineering Design Canvas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Creating a LinkedIn Profile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Milestone 2 Presentations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 flipH="1">
            <a:off x="946860" y="3320734"/>
            <a:ext cx="4485" cy="1109416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52" y="6377447"/>
            <a:ext cx="2586446" cy="40288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2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8A47CF-AD35-44C5-826A-936C022CED8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745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5562" y="3317285"/>
            <a:ext cx="10140876" cy="2053209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Gotham Medium" panose="02000604030000020004" pitchFamily="50" charset="0"/>
              </a:rPr>
              <a:t>Design Canvas Exercise</a:t>
            </a:r>
            <a:br>
              <a:rPr lang="en-US" sz="4000" dirty="0">
                <a:latin typeface="Gotham Medium" panose="02000604030000020004" pitchFamily="50" charset="0"/>
              </a:rPr>
            </a:br>
            <a:r>
              <a:rPr lang="en-US" sz="4000" dirty="0">
                <a:latin typeface="Gotham Medium" panose="02000604030000020004" pitchFamily="50" charset="0"/>
              </a:rPr>
              <a:t>CATME Peer Evaluations I</a:t>
            </a:r>
            <a:br>
              <a:rPr lang="en-US" sz="4000" dirty="0">
                <a:latin typeface="Gotham Medium" panose="02000604030000020004" pitchFamily="50" charset="0"/>
              </a:rPr>
            </a:br>
            <a:r>
              <a:rPr lang="en-US" sz="4000" dirty="0">
                <a:latin typeface="Gotham Medium" panose="02000604030000020004" pitchFamily="50" charset="0"/>
              </a:rPr>
              <a:t>LinkedIn Profile</a:t>
            </a:r>
            <a:endParaRPr lang="en-US" sz="40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166645" y="3398365"/>
            <a:ext cx="37621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DA7024F-D248-4EF6-9CD3-DD357A9199C4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A1CAF8-DB5A-4A6D-BBB2-4D89C575D2C4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8109B66-0296-4DA0-97B5-15803D47E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8A47CF-AD35-44C5-826A-936C022CED8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 txBox="1">
            <a:spLocks/>
          </p:cNvSpPr>
          <p:nvPr/>
        </p:nvSpPr>
        <p:spPr>
          <a:xfrm>
            <a:off x="1129659" y="1562753"/>
            <a:ext cx="10140876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4030000020004" pitchFamily="50" charset="0"/>
              </a:rPr>
              <a:t>MILESTONE 2 CHECK</a:t>
            </a:r>
            <a:br>
              <a:rPr lang="en-US" sz="5400" dirty="0">
                <a:latin typeface="Gotham Medium" panose="02000604030000020004" pitchFamily="50" charset="0"/>
              </a:rPr>
            </a:br>
            <a:endParaRPr lang="en-US" sz="5400" dirty="0">
              <a:latin typeface="Gotham Medium" panose="02000604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470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5562" y="1607340"/>
            <a:ext cx="10140876" cy="23876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4030000020004" pitchFamily="50" charset="0"/>
              </a:rPr>
              <a:t>ENGINEERING DESIGN CANVAS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193177" y="4184525"/>
            <a:ext cx="37621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DA7024F-D248-4EF6-9CD3-DD357A9199C4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A1CAF8-DB5A-4A6D-BBB2-4D89C575D2C4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8109B66-0296-4DA0-97B5-15803D47E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8A47CF-AD35-44C5-826A-936C022CED8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491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B3D24E8D-FD5C-460C-99AC-B8CB709D7CE0}"/>
              </a:ext>
            </a:extLst>
          </p:cNvPr>
          <p:cNvSpPr txBox="1">
            <a:spLocks/>
          </p:cNvSpPr>
          <p:nvPr/>
        </p:nvSpPr>
        <p:spPr>
          <a:xfrm>
            <a:off x="323672" y="587783"/>
            <a:ext cx="1154465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4030000020004" pitchFamily="50" charset="0"/>
              </a:rPr>
              <a:t>ENGINEERING DESIGN CANVAS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5DD0F32-7111-6849-AB18-EA24C43C878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89" b="14497"/>
          <a:stretch/>
        </p:blipFill>
        <p:spPr>
          <a:xfrm>
            <a:off x="2131798" y="1552930"/>
            <a:ext cx="7928403" cy="469373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4</a:t>
            </a:r>
          </a:p>
        </p:txBody>
      </p:sp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8A47CF-AD35-44C5-826A-936C022CED8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588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629" y="2834643"/>
            <a:ext cx="10406742" cy="923519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4030000020004" pitchFamily="50" charset="0"/>
              </a:rPr>
              <a:t>QUESTIONS?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669971" y="3989354"/>
            <a:ext cx="2852058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8A47CF-AD35-44C5-826A-936C022CED8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303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C2_EG1003" id="{DBE85712-88D7-8C4E-9F2D-317D2E2E98FD}" vid="{B5108559-B8B5-2243-983D-80D44F6D0DB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C2_EG1003" id="{DBE85712-88D7-8C4E-9F2D-317D2E2E98FD}" vid="{2BA5159C-854F-8147-94DB-7DEFF1DA9AA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</TotalTime>
  <Words>56</Words>
  <Application>Microsoft Macintosh PowerPoint</Application>
  <PresentationFormat>Widescreen</PresentationFormat>
  <Paragraphs>15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Calibri Light</vt:lpstr>
      <vt:lpstr>Arial</vt:lpstr>
      <vt:lpstr>Proxima Nova Rg</vt:lpstr>
      <vt:lpstr>Proxima Nova Lt</vt:lpstr>
      <vt:lpstr>Calibri</vt:lpstr>
      <vt:lpstr>Gotham Medium</vt:lpstr>
      <vt:lpstr>Office Theme</vt:lpstr>
      <vt:lpstr>Custom Design</vt:lpstr>
      <vt:lpstr>RECITATION 7 </vt:lpstr>
      <vt:lpstr>AGENDA</vt:lpstr>
      <vt:lpstr>Design Canvas Exercise CATME Peer Evaluations I LinkedIn Profile</vt:lpstr>
      <vt:lpstr>ENGINEERING DESIGN CANVAS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Recitation 7</dc:title>
  <dc:creator>Diya</dc:creator>
  <cp:lastModifiedBy>Peter Li</cp:lastModifiedBy>
  <cp:revision>17</cp:revision>
  <dcterms:created xsi:type="dcterms:W3CDTF">2020-08-24T07:03:47Z</dcterms:created>
  <dcterms:modified xsi:type="dcterms:W3CDTF">2024-03-04T16:41:14Z</dcterms:modified>
  <cp:contentStatus/>
</cp:coreProperties>
</file>