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Proxima Nova Lt" panose="02000506030000020004" pitchFamily="2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660" r="-770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73131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5.5V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Bitmap Image" r:id="rId4" imgW="6095238" imgH="4571429" progId="Paint.Picture">
                    <p:embed/>
                  </p:oleObj>
                </mc:Choice>
                <mc:Fallback>
                  <p:oleObj name="Bitmap Image" r:id="rId4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622</Words>
  <Application>Microsoft Macintosh PowerPoint</Application>
  <PresentationFormat>Widescreen</PresentationFormat>
  <Paragraphs>150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Cambria Math</vt:lpstr>
      <vt:lpstr>Arial</vt:lpstr>
      <vt:lpstr>Gotham Medium</vt:lpstr>
      <vt:lpstr>Proxima Nova Lt</vt:lpstr>
      <vt:lpstr>Calibri Light</vt:lpstr>
      <vt:lpstr>Proxima Nova Rg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Vidya Gopalakrishna</cp:lastModifiedBy>
  <cp:revision>70</cp:revision>
  <dcterms:created xsi:type="dcterms:W3CDTF">2019-06-25T23:10:16Z</dcterms:created>
  <dcterms:modified xsi:type="dcterms:W3CDTF">2022-04-04T21:43:13Z</dcterms:modified>
</cp:coreProperties>
</file>