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  <p:sldMasterId id="2147483660" r:id="rId2"/>
  </p:sldMasterIdLst>
  <p:notesMasterIdLst>
    <p:notesMasterId r:id="rId10"/>
  </p:notesMasterIdLst>
  <p:sldIdLst>
    <p:sldId id="257" r:id="rId3"/>
    <p:sldId id="266" r:id="rId4"/>
    <p:sldId id="265" r:id="rId5"/>
    <p:sldId id="272" r:id="rId6"/>
    <p:sldId id="274" r:id="rId7"/>
    <p:sldId id="273" r:id="rId8"/>
    <p:sldId id="264" r:id="rId9"/>
  </p:sldIdLst>
  <p:sldSz cx="12192000" cy="6858000"/>
  <p:notesSz cx="6858000" cy="9144000"/>
  <p:embeddedFontLst>
    <p:embeddedFont>
      <p:font typeface="Gotham Medium" pitchFamily="2" charset="0"/>
      <p:regular r:id="rId11"/>
      <p:italic r:id="rId12"/>
    </p:embeddedFont>
    <p:embeddedFont>
      <p:font typeface="Proxima Nova Lt" panose="02000506030000020004" pitchFamily="2" charset="0"/>
      <p:regular r:id="rId13"/>
    </p:embeddedFont>
    <p:embeddedFont>
      <p:font typeface="Proxima Nova Rg" panose="02000506030000020004" pitchFamily="2" charset="77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7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9C1F-D2C3-4A89-B53D-A957F95C0AF5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5B403-636F-4A4D-9DD3-A3FD2DA0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6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DDCB-D232-4F83-BAB3-08983185F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EBA33-536B-4743-88B2-7F4A42A1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0289-62B1-452B-B6B4-C7F4D7A8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62FF-2789-49DF-9698-0D434F6B0E86}" type="datetime1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B67A-E348-4499-8F21-0B6E20E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4D05-4031-4BCC-A37B-3632026C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 userDrawn="1"/>
        </p:nvCxnSpPr>
        <p:spPr>
          <a:xfrm>
            <a:off x="3810000" y="3688905"/>
            <a:ext cx="45720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9902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E9FEE-29A2-4AB8-AAAE-B9E3DC61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5D904-FAA6-4629-A2F6-6972D51B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137BF-5EA8-49BC-AC3F-87896B00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80B-10D6-4B8F-8941-8E696780DAB9}" type="datetime1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B771-2664-4844-8B81-A231D2BB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07D2-50E8-419E-B2BD-CE66FEEB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D8DFD-763F-424D-8F8E-DEEDAC67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362FD-6D19-4A30-ABCE-7C84BF48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E4538-5C45-4EF7-B87B-AA6826A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E889-BC26-446E-868D-CAB3BD0B76B8}" type="datetime1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2D492-EEBE-4E26-9CAB-8EAAF4E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37A7B-FED1-4DEF-9242-8BEC5BED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22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DDCB-D232-4F83-BAB3-08983185F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EBA33-536B-4743-88B2-7F4A42A1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0289-62B1-452B-B6B4-C7F4D7A8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B67A-E348-4499-8F21-0B6E20E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4D05-4031-4BCC-A37B-3632026C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60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BB19-D22C-46A5-A20E-C73A6E46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6A59-B46F-493D-AC9F-212844C2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BA7B-F87D-49B0-8A54-F57AF1A6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98F3-723F-4C1A-956E-39F9543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55C9-EBD0-479F-A00C-3BA4B55B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740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D03E-7486-4823-A2D1-0A0C013F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B77E7-2038-4D0E-B294-9CCC8416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ED6B-0C3A-47E2-AB88-B1CF85F3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85856-500F-4E64-B56C-375990E2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43DC7-CE4B-4A17-9601-5E1960B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15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3917-B6CE-4B6C-91B6-741BF6EE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A8E0-FBEF-4F39-A737-39BE7D1F6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324A8-0E98-423E-8B77-484F47103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D0482-2E35-4C09-9E1E-46651F4F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EED08-4716-4F59-A128-F0267AD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B3926-66F9-4287-9D4D-A9E0DB0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04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0BBD-1178-4D6D-9400-132CD72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4B506-67E6-4792-A8EA-9790EBF4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0CE71-54CD-40E2-B614-DF8F33B0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631BA-2BFD-42E7-9257-A1808023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B3A7E-C30C-493C-A820-8C6C51897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DB4C6-166A-4F12-9174-9E5DBF24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0EDAF-0F1A-4F8E-989E-C2FF689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2389A-ECD3-4204-9A96-F98B4E3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68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6BBA1-F74F-4608-952F-CD4E8057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98E42-7412-4380-A1E4-A971AF84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F28FC-BF1D-487A-8244-67FF3FE7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0DAE3-8C09-47A1-9B7F-7669CF0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00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6ACAA-DC8F-46F9-AB22-B89F6840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AB0D9-AE6C-4523-AB7B-AE84639C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DC9C9-55DA-4AD8-B70E-0E3A9801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903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1E5E-98E3-4DE3-9604-DD442DF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0224D-9CC3-46A6-A05B-DF33598D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F9B30-568C-45D8-9F28-1FE65F92D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0D6C4-4C51-4D40-9226-8974EFDE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137B0-99C5-4906-993F-BA908769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9A788-2213-4170-B8DC-1A7D6055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6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BB19-D22C-46A5-A20E-C73A6E46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045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latin typeface="Gotham Medium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6A59-B46F-493D-AC9F-212844C2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>
            <a:lvl1pPr>
              <a:defRPr sz="2400">
                <a:latin typeface="Proxima Nova Lt" panose="02000506030000020004" charset="0"/>
              </a:defRPr>
            </a:lvl1pPr>
            <a:lvl2pPr>
              <a:defRPr sz="2400">
                <a:latin typeface="Proxima Nova Lt" panose="02000506030000020004" charset="0"/>
              </a:defRPr>
            </a:lvl2pPr>
            <a:lvl3pPr>
              <a:defRPr sz="2400">
                <a:latin typeface="Proxima Nova Lt" panose="02000506030000020004" charset="0"/>
              </a:defRPr>
            </a:lvl3pPr>
            <a:lvl4pPr>
              <a:defRPr sz="2400">
                <a:latin typeface="Proxima Nova Lt" panose="02000506030000020004" charset="0"/>
              </a:defRPr>
            </a:lvl4pPr>
            <a:lvl5pPr>
              <a:defRPr sz="2400">
                <a:latin typeface="Proxima Nova Lt" panose="0200050603000002000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BA7B-F87D-49B0-8A54-F57AF1A6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C63F-FAA0-4F05-BA70-EBCFA6C2B07E}" type="datetime1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98F3-723F-4C1A-956E-39F9543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55C9-EBD0-479F-A00C-3BA4B55B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86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94D5-69B4-4055-ABBD-3836DC0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91B0C-149C-4A29-99C9-67F1C0DF9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F8D7-4930-42F2-9ABF-5E6BC908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8BBEA-8EBC-44C9-A016-A662E1C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71032-29CA-415F-BF45-8BF18D41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5705-83B3-4051-90E2-8DACAED3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774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E9FEE-29A2-4AB8-AAAE-B9E3DC61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5D904-FAA6-4629-A2F6-6972D51B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137BF-5EA8-49BC-AC3F-87896B00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B771-2664-4844-8B81-A231D2BB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07D2-50E8-419E-B2BD-CE66FEEB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83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D8DFD-763F-424D-8F8E-DEEDAC67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362FD-6D19-4A30-ABCE-7C84BF48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E4538-5C45-4EF7-B87B-AA6826A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2D492-EEBE-4E26-9CAB-8EAAF4E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37A7B-FED1-4DEF-9242-8BEC5BED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12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D03E-7486-4823-A2D1-0A0C013F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B77E7-2038-4D0E-B294-9CCC8416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ED6B-0C3A-47E2-AB88-B1CF85F3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537A-4C64-4275-BAA8-663E6F909CAB}" type="datetime1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85856-500F-4E64-B56C-375990E2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43DC7-CE4B-4A17-9601-5E1960B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3917-B6CE-4B6C-91B6-741BF6EE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A8E0-FBEF-4F39-A737-39BE7D1F6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324A8-0E98-423E-8B77-484F47103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D0482-2E35-4C09-9E1E-46651F4F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BE66-92A6-4491-899D-D228F70297B7}" type="datetime1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EED08-4716-4F59-A128-F0267AD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B3926-66F9-4287-9D4D-A9E0DB0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0BBD-1178-4D6D-9400-132CD72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4B506-67E6-4792-A8EA-9790EBF4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0CE71-54CD-40E2-B614-DF8F33B0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631BA-2BFD-42E7-9257-A1808023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B3A7E-C30C-493C-A820-8C6C51897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DB4C6-166A-4F12-9174-9E5DBF24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9B1F-8979-4B9F-91B1-8BCD4392F8C4}" type="datetime1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0EDAF-0F1A-4F8E-989E-C2FF689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2389A-ECD3-4204-9A96-F98B4E3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6BBA1-F74F-4608-952F-CD4E8057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98E42-7412-4380-A1E4-A971AF84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DEB7-7D48-4451-A00A-777E9CF6853D}" type="datetime1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F28FC-BF1D-487A-8244-67FF3FE7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0DAE3-8C09-47A1-9B7F-7669CF0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6ACAA-DC8F-46F9-AB22-B89F6840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4467-E7B6-4FD9-A07B-DB4C7E75331A}" type="datetime1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AB0D9-AE6C-4523-AB7B-AE84639C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DC9C9-55DA-4AD8-B70E-0E3A9801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1E5E-98E3-4DE3-9604-DD442DF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0224D-9CC3-46A6-A05B-DF33598D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F9B30-568C-45D8-9F28-1FE65F92D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0D6C4-4C51-4D40-9226-8974EFDE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846-61E2-4A21-9ECA-1C41F2216DFF}" type="datetime1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137B0-99C5-4906-993F-BA908769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9A788-2213-4170-B8DC-1A7D6055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94D5-69B4-4055-ABBD-3836DC0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91B0C-149C-4A29-99C9-67F1C0DF9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F8D7-4930-42F2-9ABF-5E6BC908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8BBEA-8EBC-44C9-A016-A662E1C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5DB1-B27B-4217-8782-3449DA2F24AE}" type="datetime1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71032-29CA-415F-BF45-8BF18D41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5705-83B3-4051-90E2-8DACAED3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 userDrawn="1"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 userDrawn="1"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9F6039-ACA3-4B8F-936C-8207C9AC6B5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923A5-51A8-4DE5-8396-146BDFA9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0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2EA93-A0E8-4931-B163-506EB680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30351-95B8-4867-BB8A-4F8F9E161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AE536-60EF-4CC3-9E69-A052F6F9B792}" type="datetime1">
              <a:rPr lang="en-US" smtClean="0"/>
              <a:t>1/30/24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919AD-A1B6-4754-A503-26DC74DF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43DB-5E80-49B7-A6DA-228CDC072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1353800" y="5803824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A572924-D423-425C-B2C0-70DA97DE3568}" type="slidenum">
              <a:rPr lang="en-US" sz="1600" smtClean="0">
                <a:latin typeface="Proxima Nova Lt" panose="02000506030000020004" charset="0"/>
              </a:rPr>
              <a:pPr/>
              <a:t>‹#›</a:t>
            </a:fld>
            <a:endParaRPr lang="en-US" sz="1600" dirty="0">
              <a:latin typeface="Proxima Nova Lt" panose="020005060300000200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10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Gotham Medium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oxima Nova Lt" panose="0200050603000002000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oxima Nova Lt" panose="0200050603000002000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oxima Nova Lt" panose="0200050603000002000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oxima Nova Lt" panose="0200050603000002000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oxima Nova Lt" panose="0200050603000002000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923A5-51A8-4DE5-8396-146BDFA9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2EA93-A0E8-4931-B163-506EB680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30351-95B8-4867-BB8A-4F8F9E161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C1CAE-C4A8-46E9-8AD6-D26A1A773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919AD-A1B6-4754-A503-26DC74DF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43DB-5E80-49B7-A6DA-228CDC072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212D-38B2-4DEE-B25F-5C96C2761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5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s://manual.eg.poly.edu/images/a/a7/EG_1003_Sample_Lab_Report_Hot_Air_Baloon.docx" TargetMode="External"/><Relationship Id="rId7" Type="http://schemas.openxmlformats.org/officeDocument/2006/relationships/hyperlink" Target="https://cas.nyu.edu/ewp/writing-center/peer-tutoring-programs/writing-partners-program.html" TargetMode="External"/><Relationship Id="rId2" Type="http://schemas.openxmlformats.org/officeDocument/2006/relationships/hyperlink" Target="https://manual.eg.poly.edu/images/9/9e/EG_1004_Writing_Style_Guide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as.nyu.edu/ewp/writing-center.html" TargetMode="External"/><Relationship Id="rId5" Type="http://schemas.openxmlformats.org/officeDocument/2006/relationships/hyperlink" Target="https://nyupoly.mywconline.com/" TargetMode="External"/><Relationship Id="rId4" Type="http://schemas.openxmlformats.org/officeDocument/2006/relationships/hyperlink" Target="https://manual.eg.poly.edu/images/7/74/WC_Grading_Rubric_1004.docx" TargetMode="Externa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Gotham Medium" panose="02000604030000020004" pitchFamily="50" charset="0"/>
                <a:ea typeface="Gotham Medium" pitchFamily="2" charset="-128"/>
              </a:rPr>
              <a:t>CREATING A LINKEDIN PROFILE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EG1004  |  </a:t>
            </a:r>
            <a:r>
              <a:rPr lang="en-US">
                <a:latin typeface="Proxima Nova Rg" panose="02000506030000020004" pitchFamily="2" charset="0"/>
                <a:ea typeface="Gotham Book" pitchFamily="2" charset="-128"/>
              </a:rPr>
              <a:t>RECITATION 7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20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Gotham Medium" pitchFamily="2" charset="-128"/>
                <a:ea typeface="Gotham Medium" pitchFamily="2" charset="-128"/>
              </a:rPr>
              <a:t>WHY LINKEDIN?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5827"/>
            <a:ext cx="10515600" cy="4351338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Supplements resume and cover letter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It’s where most jobs are posted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latin typeface="Proxima Nova Rg" panose="02000506030000020004" pitchFamily="2" charset="0"/>
                <a:ea typeface="Gotham Book" pitchFamily="2" charset="-128"/>
              </a:rPr>
              <a:t>Companies search &amp; find you!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Professional network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latin typeface="Proxima Nova Rg" panose="02000506030000020004" pitchFamily="2" charset="0"/>
                <a:ea typeface="Gotham Book" pitchFamily="2" charset="-128"/>
              </a:rPr>
              <a:t>Recruiters!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Colleagues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Recommenders &amp; Endorsers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Organizations &amp; companies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5293" y="2682489"/>
            <a:ext cx="5053118" cy="214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88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latin typeface="Gotham Medium" pitchFamily="2" charset="-128"/>
                <a:ea typeface="Gotham Medium" pitchFamily="2" charset="-128"/>
              </a:rPr>
              <a:t>PROFILE STRENGTH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39" y="1588248"/>
            <a:ext cx="10515600" cy="4351338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Progress bar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Complete profile = stronger profile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Add profile sections similar to a resume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2" charset="0"/>
                <a:ea typeface="Gotham Book" pitchFamily="2" charset="-128"/>
              </a:rPr>
              <a:t>Profile basics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Headshot wearing professional attire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Simple background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Use search keywords from job postings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Highlight major/position &amp; university/company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977" y="2727974"/>
            <a:ext cx="4301416" cy="207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6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latin typeface="Gotham Medium" pitchFamily="2" charset="-128"/>
                <a:ea typeface="Gotham Medium" pitchFamily="2" charset="-128"/>
              </a:rPr>
              <a:t>PROFILE STRENGTH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6" y="1589063"/>
            <a:ext cx="10515600" cy="4351338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Background photo adds personality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2" charset="0"/>
                <a:ea typeface="Gotham Book" pitchFamily="2" charset="-128"/>
              </a:rPr>
              <a:t>About / Summary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Like cover letter to a resume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Expand on headline</a:t>
            </a:r>
          </a:p>
          <a:p>
            <a:pPr marL="342900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Add work and education experience</a:t>
            </a:r>
          </a:p>
          <a:p>
            <a:pPr marL="342900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Media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Link out to external media </a:t>
            </a:r>
          </a:p>
          <a:p>
            <a:pPr marL="800100" lvl="1" indent="-342900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Resume, </a:t>
            </a:r>
            <a:r>
              <a:rPr lang="en-US" dirty="0" err="1">
                <a:latin typeface="Proxima Nova Rg" panose="02000506030000020004" pitchFamily="2" charset="0"/>
                <a:ea typeface="Gotham Book" pitchFamily="2" charset="-128"/>
              </a:rPr>
              <a:t>ePortfolio</a:t>
            </a: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, videos of your work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4371"/>
          <a:stretch/>
        </p:blipFill>
        <p:spPr>
          <a:xfrm>
            <a:off x="7346285" y="1861608"/>
            <a:ext cx="3687919" cy="404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1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latin typeface="Gotham Medium" pitchFamily="2" charset="-128"/>
                <a:ea typeface="Gotham Medium" pitchFamily="2" charset="-128"/>
              </a:rPr>
              <a:t>ASSIGNMENT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0215"/>
            <a:ext cx="10515600" cy="4351338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Create a LinkedIn Profile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Add a professional picture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Update your about me section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Add new education &amp; work experiences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Follow one organization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Submit URL to EG website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43629"/>
          <a:stretch/>
        </p:blipFill>
        <p:spPr>
          <a:xfrm>
            <a:off x="7490858" y="1861608"/>
            <a:ext cx="3473358" cy="370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0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519707"/>
            <a:ext cx="10532756" cy="4811237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000" b="1" dirty="0">
                <a:latin typeface="Proxima Nova Rg" panose="02000506030000020004" pitchFamily="2" charset="0"/>
                <a:ea typeface="Gotham Medium" pitchFamily="2" charset="-128"/>
              </a:rPr>
              <a:t>EG1004 Student Manual: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Lt" panose="02000506030000020004" pitchFamily="50" charset="0"/>
                <a:ea typeface="Gotham Medium" pitchFamily="2" charset="-128"/>
              </a:rPr>
              <a:t>Writing Consultants will meet with you 1:1 during</a:t>
            </a: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 recitation to answer questions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  <a:hlinkClick r:id="rId2"/>
              </a:rPr>
              <a:t>EG1004 Writing Style Guide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  <a:hlinkClick r:id="rId3"/>
              </a:rPr>
              <a:t>Sample Lab Report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  <a:hlinkClick r:id="rId4"/>
              </a:rPr>
              <a:t>Writing Consultant Lab Report Rubric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  <a:p>
            <a:pPr algn="l">
              <a:spcAft>
                <a:spcPts val="600"/>
              </a:spcAft>
            </a:pPr>
            <a:r>
              <a:rPr lang="en-US" sz="2000" b="1" dirty="0">
                <a:latin typeface="Proxima Nova Rg" panose="02000506030000020004" pitchFamily="2" charset="0"/>
                <a:ea typeface="Gotham Medium" pitchFamily="2" charset="-128"/>
              </a:rPr>
              <a:t>Writing Center: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Schedule an appointment:</a:t>
            </a:r>
            <a:r>
              <a:rPr lang="en-US" dirty="0"/>
              <a:t> </a:t>
            </a:r>
            <a:r>
              <a:rPr lang="en-US" dirty="0">
                <a:latin typeface="Proxima Nova Rg" panose="02000506030000020004" charset="0"/>
                <a:hlinkClick r:id="rId5"/>
              </a:rPr>
              <a:t>nyupoly.mywconline.com</a:t>
            </a:r>
            <a:endParaRPr lang="en-US" dirty="0">
              <a:latin typeface="Proxima Nova Rg" panose="02000506030000020004" charset="0"/>
            </a:endParaRP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charset="0"/>
                <a:ea typeface="Gotham Book" pitchFamily="2" charset="-128"/>
              </a:rPr>
              <a:t>Location: 2 MTC, 9</a:t>
            </a:r>
            <a:r>
              <a:rPr lang="en-US" baseline="30000" dirty="0">
                <a:latin typeface="Proxima Nova Rg" panose="02000506030000020004" charset="0"/>
                <a:ea typeface="Gotham Book" pitchFamily="2" charset="-128"/>
              </a:rPr>
              <a:t>th</a:t>
            </a:r>
            <a:r>
              <a:rPr lang="en-US" dirty="0">
                <a:latin typeface="Proxima Nova Rg" panose="02000506030000020004" charset="0"/>
                <a:ea typeface="Gotham Book" pitchFamily="2" charset="-128"/>
              </a:rPr>
              <a:t> Floor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charset="0"/>
                <a:ea typeface="Gotham Book" pitchFamily="2" charset="-128"/>
                <a:hlinkClick r:id="rId6"/>
              </a:rPr>
              <a:t>NYU Writing Center Website </a:t>
            </a:r>
            <a:r>
              <a:rPr lang="en-US" dirty="0">
                <a:latin typeface="Proxima Nova Rg" panose="02000506030000020004" charset="0"/>
                <a:ea typeface="Gotham Book" pitchFamily="2" charset="-128"/>
              </a:rPr>
              <a:t>&amp; </a:t>
            </a:r>
            <a:r>
              <a:rPr lang="en-US" dirty="0">
                <a:latin typeface="Proxima Nova Rg" panose="02000506030000020004" charset="0"/>
                <a:ea typeface="Gotham Book" pitchFamily="2" charset="-128"/>
                <a:hlinkClick r:id="rId7"/>
              </a:rPr>
              <a:t>Peer Tutor Program</a:t>
            </a:r>
            <a:endParaRPr lang="en-US" dirty="0">
              <a:latin typeface="Proxima Nova Rg" panose="02000506030000020004" charset="0"/>
              <a:ea typeface="Gotham Book" pitchFamily="2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B0FC37-D800-49B5-81BB-02B9E89FC7FC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prstClr val="black"/>
                </a:solidFill>
                <a:latin typeface="Proxima Nova Lt" panose="02000506030000020004" pitchFamily="50" charset="0"/>
              </a:rPr>
              <a:t>6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B81FFFA-8183-4C42-83B9-9AE09962B0E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99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otham Medium" pitchFamily="2" charset="-128"/>
                <a:ea typeface="Gotham Medium" pitchFamily="2" charset="-128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3392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201</Words>
  <Application>Microsoft Macintosh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 Light</vt:lpstr>
      <vt:lpstr>Arial</vt:lpstr>
      <vt:lpstr>Proxima Nova Lt</vt:lpstr>
      <vt:lpstr>Proxima Nova Rg</vt:lpstr>
      <vt:lpstr>Gotham Medium</vt:lpstr>
      <vt:lpstr>Calibri</vt:lpstr>
      <vt:lpstr>Office Theme</vt:lpstr>
      <vt:lpstr>1_Office Theme</vt:lpstr>
      <vt:lpstr>CREATING A LINKEDIN PROFILE</vt:lpstr>
      <vt:lpstr>WHY LINKEDIN?</vt:lpstr>
      <vt:lpstr>PROFILE STRENGTH</vt:lpstr>
      <vt:lpstr>PROFILE STRENGTH</vt:lpstr>
      <vt:lpstr>ASSIGNMENT</vt:lpstr>
      <vt:lpstr>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LINE TITLE</dc:title>
  <dc:creator>Diya</dc:creator>
  <cp:lastModifiedBy>EG</cp:lastModifiedBy>
  <cp:revision>37</cp:revision>
  <dcterms:created xsi:type="dcterms:W3CDTF">2019-06-25T23:10:16Z</dcterms:created>
  <dcterms:modified xsi:type="dcterms:W3CDTF">2024-01-30T18:01:44Z</dcterms:modified>
</cp:coreProperties>
</file>