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otham Medium" panose="02000604030000020004" pitchFamily="50" charset="0"/>
      <p:regular r:id="rId29"/>
      <p:italic r:id="rId30"/>
    </p:embeddedFont>
    <p:embeddedFont>
      <p:font typeface="Proxima Nova Lt" panose="02000506030000020004" pitchFamily="50" charset="0"/>
      <p:bold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7/11/2020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7/11/2020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7/11/2020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31599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 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289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11201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26" y="1924479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886794" y="5646971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Background information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2105482"/>
            <a:ext cx="5689419" cy="35558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46137D-CACA-4518-8FF6-B7AF3814756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BACKGROUND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2E37-7C94-409A-A058-8677444E89A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1347" y="1890853"/>
            <a:ext cx="537012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290045" y="5681869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" y="2040063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0FCBA9-C7D9-443B-86E1-6BC2AAACF542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MATERIALS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751A7-AAAC-4983-AAFE-F192C955480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435" y="1871943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Pictures of equipment (optional)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290761" y="5736465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9" y="1982708"/>
            <a:ext cx="5997784" cy="3748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00F1B1F-508F-4132-8695-D37B4B1796B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PROCEDURE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4953-C3B1-445E-89AD-71AB295733D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860" y="1481306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28543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49516" y="5667966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580835" y="3974566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All media must have captions!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" y="2077414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902418-266E-4617-A1FC-755849131F2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DATA/OBSERVATIONS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55889-A42F-44EF-B1F9-E30AD0263FC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83" y="1888649"/>
            <a:ext cx="525394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results to expectations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7267" y="5736465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5" y="2008402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BB37A5-BCC6-41CD-B5E8-0DD0732A8088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RESULTS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37C7B-8B05-40B8-9F31-DD4AD0F00AC0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97" y="2023798"/>
            <a:ext cx="538770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043711" y="5710612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2094775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1BBFBF-4EBB-4B9C-A063-A8D072B6468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A398-D52F-4113-A6B5-5D5E7D036C1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22" y="1880706"/>
            <a:ext cx="3975026" cy="39750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585" y="1996260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720290" y="2936664"/>
            <a:ext cx="54242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>
                <a:latin typeface="Proxima Nova Lt" panose="02000506030000020004" pitchFamily="50" charset="0"/>
              </a:rPr>
              <a:t>PROFESSIONAL </a:t>
            </a:r>
            <a:br>
              <a:rPr lang="en-US" sz="4800" dirty="0">
                <a:latin typeface="Proxima Nova Lt" panose="02000506030000020004" pitchFamily="50" charset="0"/>
              </a:rPr>
            </a:br>
            <a:r>
              <a:rPr lang="en-US" sz="4800" dirty="0">
                <a:latin typeface="Proxima Nova Lt" panose="02000506030000020004" pitchFamily="50" charset="0"/>
              </a:rPr>
              <a:t>&amp; READABLE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F12FD2-1736-414D-B014-F16D9303E46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64CB6-0C04-4850-B163-81EBE66C526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76" y="1991639"/>
            <a:ext cx="6444192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9" y="1921188"/>
            <a:ext cx="3627809" cy="3635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7221858" y="5554499"/>
            <a:ext cx="362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VectorStock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48A394-7E23-446E-A2B5-D619841AF9C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45B71-6727-44F1-9FB3-5DE7E0C8AE7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3" y="2005002"/>
            <a:ext cx="5615478" cy="37436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228" y="2035042"/>
            <a:ext cx="5615478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Speak loudly and slowly into the microphone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Tell the Recitation TA when to move onto the next slide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Ensure there is no background noises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Stay calm and keep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390562" y="57486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A76DB3-E02C-4488-898C-BACA64E7E9E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PHYSICAL DELIVERY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6520-39B2-4FF2-80D4-21A1AD53F6C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12" y="1699360"/>
            <a:ext cx="10157024" cy="4274639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During class: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patient and try to work with the TA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Please mute your microphone when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not presenting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ready to present at any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121947" y="3023663"/>
            <a:ext cx="3549859" cy="292490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Etiquette infractions result in loss of points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FDE25-52F7-4929-BCBE-C33E6340B7A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CLASSROOM ETIQUETTE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A822-BA4F-4C66-8385-2847E2801DF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21577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52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59" y="1959342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A7717E-797A-446F-BFB2-1B2E964BDCE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9E684-68E9-41A2-8ABB-DEB4C45579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04" y="1970269"/>
            <a:ext cx="1096199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on EG1003 website at </a:t>
            </a:r>
            <a:r>
              <a:rPr lang="en-US" dirty="0">
                <a:latin typeface="Proxima Nova Lt" panose="02000506030000020004" pitchFamily="50" charset="0"/>
              </a:rPr>
              <a:t>11:59pm</a:t>
            </a:r>
            <a:r>
              <a:rPr lang="en-US" dirty="0">
                <a:latin typeface="Proxima Nova Rg" panose="02000506030000020004" pitchFamily="2" charset="0"/>
              </a:rPr>
              <a:t>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Will receive verbal grade and feedback during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If there is a time zone interference, can send in recording of presentation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If feedback is desired, can give presentation to a TA during Open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Recitation TA will download presentations from website and share screen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607849-35E2-479E-9665-5483DBA2ACB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3727C-3AFF-48A1-89A0-DE4B185638E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2468244" y="1664663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ALWAYS use this order!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DC06C-6698-4267-B42F-AA6C0F78C92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PRESENTATION FORMAT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6EB14-E34D-4159-9F25-9C240068153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20" y="1957071"/>
            <a:ext cx="493825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359852" y="5519421"/>
            <a:ext cx="2565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0" y="2068340"/>
            <a:ext cx="5521730" cy="34510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07E31-455D-433C-B0C3-A4E783ADCE91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TITLE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B299C-CE25-4EBD-9523-E76AD5CEDF6B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808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43013" y="5546913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Overview slide sample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" y="2165619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981B537-DD64-437B-BDDE-519F852193A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OVERVIEW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1BA72-ABCC-4E7E-A06C-B72FCB4440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39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10529" y="562793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4" y="2013832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E58656-3DFC-4A0D-9EC3-61715A3D3F03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EXPERIMENTAL OBJECTIVE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8549-5B06-4E99-9155-1BFD0742693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784" y="2035042"/>
            <a:ext cx="5383333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Relevance &amp; real-life applications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Importance of topics in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86306" y="5661098"/>
            <a:ext cx="281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" y="1981756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5441D8-D93E-4B07-8759-318DEE36602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INTRODUCTION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D4C21-DC6C-4471-B3B5-0CF7E127F4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640</Words>
  <Application>Microsoft Office PowerPoint</Application>
  <PresentationFormat>Widescreen</PresentationFormat>
  <Paragraphs>153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Proxima Nova Rg</vt:lpstr>
      <vt:lpstr>Proxima Nova Lt</vt:lpstr>
      <vt:lpstr>Gotham Medium</vt:lpstr>
      <vt:lpstr>Calibri Light</vt:lpstr>
      <vt:lpstr>Office Theme</vt:lpstr>
      <vt:lpstr>HOW TO GIVE A RECITATION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Amanda Zhou</cp:lastModifiedBy>
  <cp:revision>36</cp:revision>
  <dcterms:created xsi:type="dcterms:W3CDTF">2019-12-02T03:19:03Z</dcterms:created>
  <dcterms:modified xsi:type="dcterms:W3CDTF">2020-07-11T18:15:15Z</dcterms:modified>
</cp:coreProperties>
</file>