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298" r:id="rId3"/>
    <p:sldId id="258" r:id="rId4"/>
    <p:sldId id="338" r:id="rId5"/>
    <p:sldId id="325" r:id="rId6"/>
    <p:sldId id="326" r:id="rId7"/>
    <p:sldId id="327" r:id="rId8"/>
    <p:sldId id="328" r:id="rId9"/>
    <p:sldId id="337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17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Gotham Medium" pitchFamily="50" charset="0"/>
      <p:regular r:id="rId27"/>
      <p:italic r:id="rId28"/>
    </p:embeddedFont>
    <p:embeddedFont>
      <p:font typeface="Proxima Nova Lt" panose="02000506030000020004" charset="0"/>
      <p:regular r:id="rId29"/>
      <p:bold r:id="rId30"/>
    </p:embeddedFont>
    <p:embeddedFont>
      <p:font typeface="Proxima Nova Rg" panose="02000506030000020004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87" autoAdjust="0"/>
    <p:restoredTop sz="94679"/>
  </p:normalViewPr>
  <p:slideViewPr>
    <p:cSldViewPr snapToGrid="0">
      <p:cViewPr varScale="1">
        <p:scale>
          <a:sx n="95" d="100"/>
          <a:sy n="95" d="100"/>
        </p:scale>
        <p:origin x="269" y="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classic examples of data visualization in charts, data visualization is the core of a continuously growing snowball that allows engineers to ideate and innovate.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17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FF5D6-010A-4D91-93C4-C2628A7D35A5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841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classic examples of data visualization in charts, data visualization is the core of a continuously growing snowball that allows engineers to ideate and innovate.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9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**Ask students what they think this map shows** Answer: Major Internet Cables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88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**Ask students what they think this map shows**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97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**Ask students what they think this map shows**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65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55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68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69057" y="2111809"/>
            <a:ext cx="11087404" cy="4174691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667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235616" y="305319"/>
            <a:ext cx="3654321" cy="353484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867" b="1" baseline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4/27/2021</a:t>
            </a:fld>
            <a:endParaRPr lang="en-US" altLang="en-US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396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4/27/2021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4/27/2021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4/27/2021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4/27/2021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Mjx3S3UjmnA" TargetMode="Externa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jbkSRLYSojo" TargetMode="Externa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RECITATION 11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21DDB53-697A-8E4F-BB5F-02A99E904008}"/>
              </a:ext>
            </a:extLst>
          </p:cNvPr>
          <p:cNvSpPr/>
          <p:nvPr/>
        </p:nvSpPr>
        <p:spPr>
          <a:xfrm>
            <a:off x="9438968" y="5552908"/>
            <a:ext cx="1666567" cy="51416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IDENTIFYING PROBLEMS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1" name="Picture 2" descr="  GIF">
            <a:extLst>
              <a:ext uri="{FF2B5EF4-FFF2-40B4-BE49-F238E27FC236}">
                <a16:creationId xmlns:a16="http://schemas.microsoft.com/office/drawing/2014/main" id="{53AC68D0-94E4-FC44-B206-6084AF934E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075" y="1559077"/>
            <a:ext cx="4134465" cy="232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  GIF">
            <a:extLst>
              <a:ext uri="{FF2B5EF4-FFF2-40B4-BE49-F238E27FC236}">
                <a16:creationId xmlns:a16="http://schemas.microsoft.com/office/drawing/2014/main" id="{9586F10D-791D-1744-945C-FBD2C10902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860" y="1526840"/>
            <a:ext cx="4191776" cy="23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  GIF">
            <a:extLst>
              <a:ext uri="{FF2B5EF4-FFF2-40B4-BE49-F238E27FC236}">
                <a16:creationId xmlns:a16="http://schemas.microsoft.com/office/drawing/2014/main" id="{1645DBDE-E58A-9347-AC7D-7B630D1FF5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503" y="3960493"/>
            <a:ext cx="4134464" cy="232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hlinkClick r:id="rId6"/>
            <a:extLst>
              <a:ext uri="{FF2B5EF4-FFF2-40B4-BE49-F238E27FC236}">
                <a16:creationId xmlns:a16="http://schemas.microsoft.com/office/drawing/2014/main" id="{00808723-F37B-8A4D-B665-302493A099ED}"/>
              </a:ext>
            </a:extLst>
          </p:cNvPr>
          <p:cNvSpPr txBox="1"/>
          <p:nvPr/>
        </p:nvSpPr>
        <p:spPr>
          <a:xfrm>
            <a:off x="9438968" y="5567581"/>
            <a:ext cx="1826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85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47158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USE DIFFERING PERSPECTIVES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4" name="Picture 2" descr="https://i.redd.it/rqzuy2ojje041.jpg">
            <a:extLst>
              <a:ext uri="{FF2B5EF4-FFF2-40B4-BE49-F238E27FC236}">
                <a16:creationId xmlns:a16="http://schemas.microsoft.com/office/drawing/2014/main" id="{8295F7F7-DA75-B547-8144-B1BCA968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3" y="1606887"/>
            <a:ext cx="4701309" cy="41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200 People in 177 Cars">
            <a:extLst>
              <a:ext uri="{FF2B5EF4-FFF2-40B4-BE49-F238E27FC236}">
                <a16:creationId xmlns:a16="http://schemas.microsoft.com/office/drawing/2014/main" id="{A3DD6E7D-2266-7E45-B8FF-634185E7D9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06887"/>
            <a:ext cx="5006109" cy="41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72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DATA COLLECTION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2B38F6-7396-4A49-B68A-C7B216C8E6F5}"/>
              </a:ext>
            </a:extLst>
          </p:cNvPr>
          <p:cNvSpPr/>
          <p:nvPr/>
        </p:nvSpPr>
        <p:spPr>
          <a:xfrm>
            <a:off x="3921717" y="5940349"/>
            <a:ext cx="3902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4: Image courtesy of Gizmodo</a:t>
            </a:r>
          </a:p>
        </p:txBody>
      </p:sp>
      <p:pic>
        <p:nvPicPr>
          <p:cNvPr id="11" name="Picture 2" descr="For Decades, the Public Was Not Allowed to View Maps of the US Internet">
            <a:extLst>
              <a:ext uri="{FF2B5EF4-FFF2-40B4-BE49-F238E27FC236}">
                <a16:creationId xmlns:a16="http://schemas.microsoft.com/office/drawing/2014/main" id="{29C14904-FE1D-4C4D-936C-60CADCF46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998" y="1587695"/>
            <a:ext cx="6912902" cy="425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67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DATA MANAGEMENT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2B38F6-7396-4A49-B68A-C7B216C8E6F5}"/>
              </a:ext>
            </a:extLst>
          </p:cNvPr>
          <p:cNvSpPr/>
          <p:nvPr/>
        </p:nvSpPr>
        <p:spPr>
          <a:xfrm>
            <a:off x="4270821" y="5926701"/>
            <a:ext cx="3650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5: Image courtesy of Reddit</a:t>
            </a:r>
          </a:p>
        </p:txBody>
      </p:sp>
      <p:pic>
        <p:nvPicPr>
          <p:cNvPr id="13" name="Picture 2" descr="https://i.redd.it/eo6248sth0pz.png">
            <a:extLst>
              <a:ext uri="{FF2B5EF4-FFF2-40B4-BE49-F238E27FC236}">
                <a16:creationId xmlns:a16="http://schemas.microsoft.com/office/drawing/2014/main" id="{40F0EC5B-81C9-4A4D-A211-DD49072DD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81" y="1748736"/>
            <a:ext cx="8916238" cy="417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1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INNOVATIVE SOLUTIONS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1" name="drones">
            <a:hlinkClick r:id="" action="ppaction://media"/>
            <a:extLst>
              <a:ext uri="{FF2B5EF4-FFF2-40B4-BE49-F238E27FC236}">
                <a16:creationId xmlns:a16="http://schemas.microsoft.com/office/drawing/2014/main" id="{13E89620-C302-C84E-AB01-3D4A653BF4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91373" y="1571055"/>
            <a:ext cx="8009254" cy="4503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1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NOVEL IDEAS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3" name="Picture 2" descr="World Metro Map">
            <a:extLst>
              <a:ext uri="{FF2B5EF4-FFF2-40B4-BE49-F238E27FC236}">
                <a16:creationId xmlns:a16="http://schemas.microsoft.com/office/drawing/2014/main" id="{6313CC53-B364-0C4E-9044-6C950FAC4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96" y="1503289"/>
            <a:ext cx="5784956" cy="43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D2B38F6-7396-4A49-B68A-C7B216C8E6F5}"/>
              </a:ext>
            </a:extLst>
          </p:cNvPr>
          <p:cNvSpPr/>
          <p:nvPr/>
        </p:nvSpPr>
        <p:spPr>
          <a:xfrm>
            <a:off x="4652335" y="5875407"/>
            <a:ext cx="2887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6: Urban rail system</a:t>
            </a:r>
          </a:p>
        </p:txBody>
      </p:sp>
    </p:spTree>
    <p:extLst>
      <p:ext uri="{BB962C8B-B14F-4D97-AF65-F5344CB8AC3E}">
        <p14:creationId xmlns:p14="http://schemas.microsoft.com/office/powerpoint/2010/main" val="1006767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0" y="1154027"/>
            <a:ext cx="11984736" cy="965147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SPECIFICATIONS</a:t>
            </a:r>
            <a:r>
              <a:rPr lang="en-US" sz="5400">
                <a:latin typeface="Gotham Medium" panose="02000604030000020004" pitchFamily="50" charset="0"/>
              </a:rPr>
              <a:t>, DIMENSIONS</a:t>
            </a:r>
            <a:r>
              <a:rPr lang="en-US" sz="5400" dirty="0">
                <a:latin typeface="Gotham Medium" panose="02000604030000020004" pitchFamily="50" charset="0"/>
              </a:rPr>
              <a:t>, PRODUCTION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66B28A-24DD-3241-AD26-EDBEBA5C47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98" y="2267668"/>
            <a:ext cx="6391200" cy="38935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7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84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615677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Data Visualization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Snowball Effect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3429000"/>
            <a:ext cx="0" cy="89158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DATA VISUALIZATION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94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3026834" y="304801"/>
            <a:ext cx="8862484" cy="3534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3200" b="0" dirty="0">
                <a:latin typeface="Tahoma" pitchFamily="34" charset="0"/>
                <a:cs typeface="Tahoma" pitchFamily="34" charset="0"/>
              </a:rPr>
              <a:t>Recitation 11 Intro</a:t>
            </a:r>
          </a:p>
        </p:txBody>
      </p:sp>
      <p:pic>
        <p:nvPicPr>
          <p:cNvPr id="5" name="jbkSRLYSojo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3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548319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UNCERTAINTY &amp; 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A219DB-B9ED-7646-A44D-9211BF2FA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964" y="1625277"/>
            <a:ext cx="7554072" cy="42491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2B38F6-7396-4A49-B68A-C7B216C8E6F5}"/>
              </a:ext>
            </a:extLst>
          </p:cNvPr>
          <p:cNvSpPr/>
          <p:nvPr/>
        </p:nvSpPr>
        <p:spPr>
          <a:xfrm>
            <a:off x="3703358" y="5874443"/>
            <a:ext cx="4785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1: Population age distribution over time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59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Gotham Medium" panose="02000604030000020004" pitchFamily="50" charset="0"/>
              </a:rPr>
              <a:t>TRENDS &amp; PATTERN RECOGNITION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2B38F6-7396-4A49-B68A-C7B216C8E6F5}"/>
              </a:ext>
            </a:extLst>
          </p:cNvPr>
          <p:cNvSpPr/>
          <p:nvPr/>
        </p:nvSpPr>
        <p:spPr>
          <a:xfrm>
            <a:off x="3462115" y="5874443"/>
            <a:ext cx="5267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2: Demographic transition around the world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57CD6C-D623-D546-9744-1914BF8E0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462" y="1530972"/>
            <a:ext cx="5985075" cy="42775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43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EXAMINING RELATIONSHIPS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2B38F6-7396-4A49-B68A-C7B216C8E6F5}"/>
              </a:ext>
            </a:extLst>
          </p:cNvPr>
          <p:cNvSpPr/>
          <p:nvPr/>
        </p:nvSpPr>
        <p:spPr>
          <a:xfrm>
            <a:off x="3509064" y="5839128"/>
            <a:ext cx="5931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3: Browser popularity over time courtesy of Reddit</a:t>
            </a:r>
          </a:p>
        </p:txBody>
      </p:sp>
      <p:pic>
        <p:nvPicPr>
          <p:cNvPr id="13" name="Picture 2" descr="https://i.imgur.com/Jd8WF7i.png">
            <a:extLst>
              <a:ext uri="{FF2B5EF4-FFF2-40B4-BE49-F238E27FC236}">
                <a16:creationId xmlns:a16="http://schemas.microsoft.com/office/drawing/2014/main" id="{E8261EEE-A907-1046-AF71-DAD0D88BD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2023884"/>
            <a:ext cx="9291963" cy="381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27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otham Medium" panose="02000604030000020004" pitchFamily="50" charset="0"/>
              </a:rPr>
              <a:t>THE SNOWBALL EFFECT OF DATA VISUALIZATION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93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EXPLAINING CONCEPTS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1" name="thermalconductivity">
            <a:hlinkClick r:id="" action="ppaction://media"/>
            <a:extLst>
              <a:ext uri="{FF2B5EF4-FFF2-40B4-BE49-F238E27FC236}">
                <a16:creationId xmlns:a16="http://schemas.microsoft.com/office/drawing/2014/main" id="{40BF8B45-59C8-7C47-97A3-36FDC797A6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2693" y="1641918"/>
            <a:ext cx="7246614" cy="45291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E09C911D-4258-4D42-ABD0-81C3D8B33A3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8E8179DF-B1B3-3049-B416-894DDED43F9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</TotalTime>
  <Words>207</Words>
  <Application>Microsoft Office PowerPoint</Application>
  <PresentationFormat>Widescreen</PresentationFormat>
  <Paragraphs>52</Paragraphs>
  <Slides>17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Gotham Medium</vt:lpstr>
      <vt:lpstr>Calibri Light</vt:lpstr>
      <vt:lpstr>Arial</vt:lpstr>
      <vt:lpstr>Calibri</vt:lpstr>
      <vt:lpstr>Proxima Nova Lt</vt:lpstr>
      <vt:lpstr>Proxima Nova Rg</vt:lpstr>
      <vt:lpstr>Tahoma</vt:lpstr>
      <vt:lpstr>Office Theme</vt:lpstr>
      <vt:lpstr>Custom Design</vt:lpstr>
      <vt:lpstr>RECITATION 11</vt:lpstr>
      <vt:lpstr>AGENDA</vt:lpstr>
      <vt:lpstr>DATA VISUALIZATION</vt:lpstr>
      <vt:lpstr>PowerPoint Presentation</vt:lpstr>
      <vt:lpstr>UNCERTAINTY &amp; TIME</vt:lpstr>
      <vt:lpstr>TRENDS &amp; PATTERN RECOGNITION</vt:lpstr>
      <vt:lpstr>EXAMINING RELATIONSHIPS</vt:lpstr>
      <vt:lpstr>THE SNOWBALL EFFECT OF DATA VISUALIZATION</vt:lpstr>
      <vt:lpstr>EXPLAINING CONCEPTS</vt:lpstr>
      <vt:lpstr>IDENTIFYING PROBLEMS</vt:lpstr>
      <vt:lpstr>USE DIFFERING PERSPECTIVES</vt:lpstr>
      <vt:lpstr>DATA COLLECTION</vt:lpstr>
      <vt:lpstr>DATA MANAGEMENT</vt:lpstr>
      <vt:lpstr>INNOVATIVE SOLUTIONS</vt:lpstr>
      <vt:lpstr>NOVEL IDEAS</vt:lpstr>
      <vt:lpstr>SPECIFICATIONS, DIMENSIONS, PRODUCTION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11</dc:title>
  <dc:creator>Diya</dc:creator>
  <cp:lastModifiedBy>Diya Mulay</cp:lastModifiedBy>
  <cp:revision>8</cp:revision>
  <dcterms:created xsi:type="dcterms:W3CDTF">2020-08-25T04:28:33Z</dcterms:created>
  <dcterms:modified xsi:type="dcterms:W3CDTF">2021-04-27T15:21:55Z</dcterms:modified>
  <cp:contentStatus/>
</cp:coreProperties>
</file>