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9" r:id="rId4"/>
    <p:sldId id="280" r:id="rId5"/>
    <p:sldId id="261" r:id="rId6"/>
    <p:sldId id="282" r:id="rId7"/>
    <p:sldId id="267" r:id="rId8"/>
    <p:sldId id="285" r:id="rId9"/>
    <p:sldId id="288" r:id="rId10"/>
    <p:sldId id="289" r:id="rId11"/>
    <p:sldId id="290" r:id="rId12"/>
    <p:sldId id="291" r:id="rId13"/>
    <p:sldId id="286" r:id="rId14"/>
    <p:sldId id="287" r:id="rId15"/>
    <p:sldId id="292" r:id="rId16"/>
    <p:sldId id="293" r:id="rId17"/>
    <p:sldId id="296" r:id="rId18"/>
    <p:sldId id="297" r:id="rId19"/>
    <p:sldId id="294" r:id="rId20"/>
    <p:sldId id="295" r:id="rId21"/>
    <p:sldId id="269" r:id="rId22"/>
    <p:sldId id="298" r:id="rId23"/>
    <p:sldId id="283" r:id="rId24"/>
    <p:sldId id="264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Proxima Nova Rg" panose="02000506030000020004" pitchFamily="2" charset="0"/>
      <p:regular r:id="rId33"/>
    </p:embeddedFont>
    <p:embeddedFont>
      <p:font typeface="Gotham Medium" panose="02000604030000020004" pitchFamily="50" charset="0"/>
      <p:regular r:id="rId34"/>
      <p:italic r:id="rId35"/>
    </p:embeddedFont>
    <p:embeddedFont>
      <p:font typeface="Proxima Nova" panose="020B0604020202020204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6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6"/>
              </a:solidFill>
              <a:latin typeface="Proxima Nova Rg" panose="02000506030000020004" pitchFamily="2" charset="0"/>
            </a:rPr>
            <a:t>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7349" custScaleY="149489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</a:t>
          </a:r>
          <a:r>
            <a:rPr lang="en-US" sz="2300" b="0" i="0" baseline="0" dirty="0">
              <a:latin typeface="Proxima Nova Rg" panose="02000506030000020004" pitchFamily="2" charset="0"/>
            </a:rPr>
            <a:t> classroom spaces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Floor</a:t>
          </a:r>
          <a:r>
            <a:rPr lang="en-US" sz="23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/>
        </a:p>
      </dgm:t>
    </dgm:pt>
    <dgm:pt modelId="{ECAC28AD-6F7F-5043-9411-CBCF11DE1D5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/>
        </a:p>
      </dgm:t>
    </dgm:pt>
    <dgm:pt modelId="{76D7A9F5-8C09-CA4D-98BA-BF1B701D610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/>
        </a:p>
      </dgm:t>
    </dgm:pt>
    <dgm:pt modelId="{36CB1C83-A8BD-6047-8C5E-DE8E140A7CD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Electrical &amp; plumbing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/>
        </a:p>
      </dgm:t>
    </dgm:pt>
    <dgm:pt modelId="{D021E6BA-74D4-7047-91D6-5AFEC38B10C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4A50F23E-A274-1E47-B4C9-D95B24A2FF60}" type="presOf" srcId="{0846D398-F1B5-1F45-AC79-C00830B072A1}" destId="{EC148BCD-CD9D-DA4C-9F72-BDD23CC07C98}" srcOrd="0" destOrd="1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D5A74653-F456-8349-A2E1-3F736276D781}" srcId="{8ED78BA0-96E7-B043-A20E-21FA78203FDB}" destId="{0846D398-F1B5-1F45-AC79-C00830B072A1}" srcOrd="1" destOrd="0" parTransId="{FEF57D1A-DA16-554E-AC67-534A14062C5B}" sibTransId="{850E569B-F29C-DD41-9D0E-A2A3F12CAA09}"/>
    <dgm:cxn modelId="{5DF7BA2A-B539-7F45-B8E1-8F31E29FB4C5}" srcId="{8ED78BA0-96E7-B043-A20E-21FA78203FDB}" destId="{ECAC28AD-6F7F-5043-9411-CBCF11DE1D5E}" srcOrd="2" destOrd="0" parTransId="{7925B292-5D03-524B-A35C-F36BEAF34F8E}" sibTransId="{E840C6DE-D730-734C-B947-B0D2C2142625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61F33D60-ADB1-0140-AB44-CCF0812D932A}" type="presOf" srcId="{ECAC28AD-6F7F-5043-9411-CBCF11DE1D5E}" destId="{EC148BCD-CD9D-DA4C-9F72-BDD23CC07C98}" srcOrd="0" destOrd="2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Y="423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Determine</a:t>
          </a:r>
          <a:r>
            <a:rPr lang="en-US" sz="2300" b="0" i="0" baseline="0" dirty="0">
              <a:latin typeface="Proxima Nova Rg" panose="02000506030000020004" pitchFamily="2" charset="0"/>
            </a:rPr>
            <a:t> device choice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Updated</a:t>
          </a:r>
          <a:r>
            <a:rPr lang="en-US" sz="2300" b="0" i="0" baseline="0" dirty="0">
              <a:latin typeface="Proxima Nova Rg" panose="02000506030000020004" pitchFamily="2" charset="0"/>
            </a:rPr>
            <a:t> CAD model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Incorporated</a:t>
          </a:r>
          <a:r>
            <a:rPr lang="en-US" sz="2300" b="0" i="0" baseline="0" dirty="0">
              <a:latin typeface="Proxima Nova Rg" panose="02000506030000020004" pitchFamily="2" charset="0"/>
            </a:rPr>
            <a:t> sensors &amp; functional device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210CF41-F09F-C242-832E-D1683E3C30BB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Initial CAD model</a:t>
          </a:r>
        </a:p>
      </dgm:t>
    </dgm:pt>
    <dgm:pt modelId="{2CB8B66D-544B-DB4F-A887-BA8A36916CA2}" type="parTrans" cxnId="{A9EF7C9D-BDF3-F443-B335-572BF83219EF}">
      <dgm:prSet/>
      <dgm:spPr/>
      <dgm:t>
        <a:bodyPr/>
        <a:lstStyle/>
        <a:p>
          <a:endParaRPr lang="en-US" sz="2300"/>
        </a:p>
      </dgm:t>
    </dgm:pt>
    <dgm:pt modelId="{B5EA0D71-7367-1B40-8618-DF4DC69E3718}" type="sibTrans" cxnId="{A9EF7C9D-BDF3-F443-B335-572BF83219EF}">
      <dgm:prSet/>
      <dgm:spPr/>
      <dgm:t>
        <a:bodyPr/>
        <a:lstStyle/>
        <a:p>
          <a:endParaRPr lang="en-US" sz="2300"/>
        </a:p>
      </dgm:t>
    </dgm:pt>
    <dgm:pt modelId="{AF66DDF0-8EF2-ED4A-8A65-9D7B67FA804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functioning sensor with code</a:t>
          </a:r>
        </a:p>
      </dgm:t>
    </dgm:pt>
    <dgm:pt modelId="{D7521D68-280F-164C-94FB-8827767BCABA}" type="parTrans" cxnId="{57B6F37B-A4C1-C647-A852-9DDBFD01E90A}">
      <dgm:prSet/>
      <dgm:spPr/>
      <dgm:t>
        <a:bodyPr/>
        <a:lstStyle/>
        <a:p>
          <a:endParaRPr lang="en-US" sz="2300"/>
        </a:p>
      </dgm:t>
    </dgm:pt>
    <dgm:pt modelId="{AF0F2744-9A0B-EF4C-B16E-35723A7805C7}" type="sibTrans" cxnId="{57B6F37B-A4C1-C647-A852-9DDBFD01E90A}">
      <dgm:prSet/>
      <dgm:spPr/>
      <dgm:t>
        <a:bodyPr/>
        <a:lstStyle/>
        <a:p>
          <a:endParaRPr lang="en-US" sz="2300"/>
        </a:p>
      </dgm:t>
    </dgm:pt>
    <dgm:pt modelId="{94782123-D57E-8741-B4B2-619397666647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Machining method</a:t>
          </a:r>
        </a:p>
      </dgm:t>
    </dgm:pt>
    <dgm:pt modelId="{3662642E-A633-E848-8E3B-39E752DB99EE}" type="parTrans" cxnId="{2959A52F-CBA7-3D46-84E7-AA48D76F1768}">
      <dgm:prSet/>
      <dgm:spPr/>
      <dgm:t>
        <a:bodyPr/>
        <a:lstStyle/>
        <a:p>
          <a:endParaRPr lang="en-US" sz="2300"/>
        </a:p>
      </dgm:t>
    </dgm:pt>
    <dgm:pt modelId="{0632C6F6-DB49-2549-8E85-331F74619205}" type="sibTrans" cxnId="{2959A52F-CBA7-3D46-84E7-AA48D76F1768}">
      <dgm:prSet/>
      <dgm:spPr/>
      <dgm:t>
        <a:bodyPr/>
        <a:lstStyle/>
        <a:p>
          <a:endParaRPr lang="en-US" sz="2300"/>
        </a:p>
      </dgm:t>
    </dgm:pt>
    <dgm:pt modelId="{0B59AB33-392F-4046-942D-EB4FB36650F3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 parts manufactured</a:t>
          </a:r>
        </a:p>
      </dgm:t>
    </dgm:pt>
    <dgm:pt modelId="{CB1506D6-68D4-C849-8E6A-9218A1150446}" type="parTrans" cxnId="{19468350-BBE8-7B4C-A869-9A4D3278BC15}">
      <dgm:prSet/>
      <dgm:spPr/>
      <dgm:t>
        <a:bodyPr/>
        <a:lstStyle/>
        <a:p>
          <a:endParaRPr lang="en-US" sz="2300"/>
        </a:p>
      </dgm:t>
    </dgm:pt>
    <dgm:pt modelId="{FAE3DA89-7444-5347-8956-40DB9E4ADC4F}" type="sibTrans" cxnId="{19468350-BBE8-7B4C-A869-9A4D3278BC15}">
      <dgm:prSet/>
      <dgm:spPr/>
      <dgm:t>
        <a:bodyPr/>
        <a:lstStyle/>
        <a:p>
          <a:endParaRPr lang="en-US" sz="2300"/>
        </a:p>
      </dgm:t>
    </dgm:pt>
    <dgm:pt modelId="{A69EC9A2-4EF5-8247-8EAB-98D1CCDC579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Complete one extra task from manual</a:t>
          </a:r>
        </a:p>
      </dgm:t>
    </dgm:pt>
    <dgm:pt modelId="{5F489E00-7AB1-D445-9245-6E157B62AB0C}" type="parTrans" cxnId="{EC9011FE-54F4-674E-8EF5-D583699E06E4}">
      <dgm:prSet/>
      <dgm:spPr/>
      <dgm:t>
        <a:bodyPr/>
        <a:lstStyle/>
        <a:p>
          <a:endParaRPr lang="en-US" sz="2300"/>
        </a:p>
      </dgm:t>
    </dgm:pt>
    <dgm:pt modelId="{722B989E-3BE8-4B45-A6D5-28A980C5B25F}" type="sibTrans" cxnId="{EC9011FE-54F4-674E-8EF5-D583699E06E4}">
      <dgm:prSet/>
      <dgm:spPr/>
      <dgm:t>
        <a:bodyPr/>
        <a:lstStyle/>
        <a:p>
          <a:endParaRPr lang="en-US" sz="2300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59A52F-CBA7-3D46-84E7-AA48D76F1768}" srcId="{1D9D6C1B-8764-3C4C-B47B-CB3F49D7084D}" destId="{94782123-D57E-8741-B4B2-619397666647}" srcOrd="1" destOrd="0" parTransId="{3662642E-A633-E848-8E3B-39E752DB99EE}" sibTransId="{0632C6F6-DB49-2549-8E85-331F74619205}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8EA5797A-576C-D543-8519-515503C707E4}" type="presOf" srcId="{1210CF41-F09F-C242-832E-D1683E3C30BB}" destId="{EC148BCD-CD9D-DA4C-9F72-BDD23CC07C98}" srcOrd="0" destOrd="1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A8CDF32-7501-554A-A7CE-A227CD1A372D}" type="presOf" srcId="{0B59AB33-392F-4046-942D-EB4FB36650F3}" destId="{5320A93E-E9A1-244D-A69C-7BEAD76D8D8B}" srcOrd="0" destOrd="2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57B6F37B-A4C1-C647-A852-9DDBFD01E90A}" srcId="{8ED78BA0-96E7-B043-A20E-21FA78203FDB}" destId="{AF66DDF0-8EF2-ED4A-8A65-9D7B67FA804A}" srcOrd="2" destOrd="0" parTransId="{D7521D68-280F-164C-94FB-8827767BCABA}" sibTransId="{AF0F2744-9A0B-EF4C-B16E-35723A7805C7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EC9011FE-54F4-674E-8EF5-D583699E06E4}" srcId="{AAAC6DBC-4801-9146-828E-827BB292A4E8}" destId="{A69EC9A2-4EF5-8247-8EAB-98D1CCDC579F}" srcOrd="1" destOrd="0" parTransId="{5F489E00-7AB1-D445-9245-6E157B62AB0C}" sibTransId="{722B989E-3BE8-4B45-A6D5-28A980C5B25F}"/>
    <dgm:cxn modelId="{19468350-BBE8-7B4C-A869-9A4D3278BC15}" srcId="{1D9D6C1B-8764-3C4C-B47B-CB3F49D7084D}" destId="{0B59AB33-392F-4046-942D-EB4FB36650F3}" srcOrd="2" destOrd="0" parTransId="{CB1506D6-68D4-C849-8E6A-9218A1150446}" sibTransId="{FAE3DA89-7444-5347-8956-40DB9E4ADC4F}"/>
    <dgm:cxn modelId="{A9EF7C9D-BDF3-F443-B335-572BF83219EF}" srcId="{8ED78BA0-96E7-B043-A20E-21FA78203FDB}" destId="{1210CF41-F09F-C242-832E-D1683E3C30BB}" srcOrd="1" destOrd="0" parTransId="{2CB8B66D-544B-DB4F-A887-BA8A36916CA2}" sibTransId="{B5EA0D71-7367-1B40-8618-DF4DC69E3718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67E32D53-D4A0-6240-AF26-2A152157326D}" type="presOf" srcId="{A69EC9A2-4EF5-8247-8EAB-98D1CCDC579F}" destId="{2BC19969-2C76-8D45-A55D-078E3B83647D}" srcOrd="0" destOrd="1" presId="urn:microsoft.com/office/officeart/2005/8/layout/list1"/>
    <dgm:cxn modelId="{5268FDB4-CA6E-5348-9B11-381BFB94E9BB}" type="presOf" srcId="{94782123-D57E-8741-B4B2-619397666647}" destId="{5320A93E-E9A1-244D-A69C-7BEAD76D8D8B}" srcOrd="0" destOrd="1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3877970B-5475-7A4C-AFD1-7F5187DADC28}" type="presOf" srcId="{AF66DDF0-8EF2-ED4A-8A65-9D7B67FA804A}" destId="{EC148BCD-CD9D-DA4C-9F72-BDD23CC07C98}" srcOrd="0" destOrd="2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coding or wiring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Some</a:t>
          </a:r>
          <a:r>
            <a:rPr lang="en-US" sz="2400" b="0" i="0" baseline="0" dirty="0">
              <a:latin typeface="Proxima Nova Rg" panose="02000506030000020004" pitchFamily="2" charset="0"/>
            </a:rPr>
            <a:t> functions completed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Fully</a:t>
          </a:r>
          <a:r>
            <a:rPr lang="en-US" sz="2400" b="0" i="0" baseline="0" dirty="0">
              <a:latin typeface="Proxima Nova Rg" panose="02000506030000020004" pitchFamily="2" charset="0"/>
            </a:rPr>
            <a:t> functional proof of concept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AB8CC40-3A41-7549-98BF-DF7785E6F911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physical prototype</a:t>
          </a:r>
        </a:p>
      </dgm:t>
    </dgm:pt>
    <dgm:pt modelId="{3D67A168-1C3E-644A-ABCB-E6B36E1DBD1B}" type="parTrans" cxnId="{A85DCB6B-A9C9-2B43-9526-A46068CC434F}">
      <dgm:prSet/>
      <dgm:spPr/>
      <dgm:t>
        <a:bodyPr/>
        <a:lstStyle/>
        <a:p>
          <a:endParaRPr lang="en-US"/>
        </a:p>
      </dgm:t>
    </dgm:pt>
    <dgm:pt modelId="{3EB6AF7A-9125-3E44-BEF7-AB9DB1939B64}" type="sibTrans" cxnId="{A85DCB6B-A9C9-2B43-9526-A46068CC434F}">
      <dgm:prSet/>
      <dgm:spPr/>
      <dgm:t>
        <a:bodyPr/>
        <a:lstStyle/>
        <a:p>
          <a:endParaRPr lang="en-US"/>
        </a:p>
      </dgm:t>
    </dgm:pt>
    <dgm:pt modelId="{9E9F56E7-0186-1A41-83DE-185859EBBA98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Design Feasibility Report (DFR)</a:t>
          </a:r>
        </a:p>
      </dgm:t>
    </dgm:pt>
    <dgm:pt modelId="{75A63F1D-C6E4-294D-9849-907911BDAEA0}" type="parTrans" cxnId="{6B06CEC8-6099-374A-8C30-B25E231D65A1}">
      <dgm:prSet/>
      <dgm:spPr/>
      <dgm:t>
        <a:bodyPr/>
        <a:lstStyle/>
        <a:p>
          <a:endParaRPr lang="en-US"/>
        </a:p>
      </dgm:t>
    </dgm:pt>
    <dgm:pt modelId="{8892EC77-7F51-7440-817B-1307C078CB38}" type="sibTrans" cxnId="{6B06CEC8-6099-374A-8C30-B25E231D65A1}">
      <dgm:prSet/>
      <dgm:spPr/>
      <dgm:t>
        <a:bodyPr/>
        <a:lstStyle/>
        <a:p>
          <a:endParaRPr lang="en-US"/>
        </a:p>
      </dgm:t>
    </dgm:pt>
    <dgm:pt modelId="{FED730F1-C350-DC4B-B686-791D25DC5FE6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New prototype iteration</a:t>
          </a:r>
        </a:p>
      </dgm:t>
    </dgm:pt>
    <dgm:pt modelId="{0EEAA5E6-6E4D-7E48-B960-BACB7B8E8517}" type="parTrans" cxnId="{3938A655-F17F-3A4C-AD65-6BB68320A2C0}">
      <dgm:prSet/>
      <dgm:spPr/>
      <dgm:t>
        <a:bodyPr/>
        <a:lstStyle/>
        <a:p>
          <a:endParaRPr lang="en-US"/>
        </a:p>
      </dgm:t>
    </dgm:pt>
    <dgm:pt modelId="{C95DA69D-D84D-F745-9097-37E31B60E251}" type="sibTrans" cxnId="{3938A655-F17F-3A4C-AD65-6BB68320A2C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72C984-8BE6-8E44-A668-6BD2EB62BB55}" type="presOf" srcId="{FED730F1-C350-DC4B-B686-791D25DC5FE6}" destId="{5320A93E-E9A1-244D-A69C-7BEAD76D8D8B}" srcOrd="0" destOrd="1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05421D43-A869-C94E-BBD2-7A6F1A90A12C}" type="presOf" srcId="{DAB8CC40-3A41-7549-98BF-DF7785E6F911}" destId="{EC148BCD-CD9D-DA4C-9F72-BDD23CC07C98}" srcOrd="0" destOrd="1" presId="urn:microsoft.com/office/officeart/2005/8/layout/list1"/>
    <dgm:cxn modelId="{A85DCB6B-A9C9-2B43-9526-A46068CC434F}" srcId="{8ED78BA0-96E7-B043-A20E-21FA78203FDB}" destId="{DAB8CC40-3A41-7549-98BF-DF7785E6F911}" srcOrd="1" destOrd="0" parTransId="{3D67A168-1C3E-644A-ABCB-E6B36E1DBD1B}" sibTransId="{3EB6AF7A-9125-3E44-BEF7-AB9DB1939B64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6E660E8D-2B8F-6549-B427-2C1513330593}" type="presOf" srcId="{9E9F56E7-0186-1A41-83DE-185859EBBA98}" destId="{EC148BCD-CD9D-DA4C-9F72-BDD23CC07C98}" srcOrd="0" destOrd="2" presId="urn:microsoft.com/office/officeart/2005/8/layout/list1"/>
    <dgm:cxn modelId="{6B06CEC8-6099-374A-8C30-B25E231D65A1}" srcId="{8ED78BA0-96E7-B043-A20E-21FA78203FDB}" destId="{9E9F56E7-0186-1A41-83DE-185859EBBA98}" srcOrd="2" destOrd="0" parTransId="{75A63F1D-C6E4-294D-9849-907911BDAEA0}" sibTransId="{8892EC77-7F51-7440-817B-1307C078CB38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3938A655-F17F-3A4C-AD65-6BB68320A2C0}" srcId="{1D9D6C1B-8764-3C4C-B47B-CB3F49D7084D}" destId="{FED730F1-C350-DC4B-B686-791D25DC5FE6}" srcOrd="1" destOrd="0" parTransId="{0EEAA5E6-6E4D-7E48-B960-BACB7B8E8517}" sibTransId="{C95DA69D-D84D-F745-9097-37E31B60E251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FCBECAE-DCB5-E041-98A8-8830AC5ED6D9}" type="doc">
      <dgm:prSet loTypeId="urn:microsoft.com/office/officeart/2005/8/layout/process4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915E95-75A4-7B46-9C92-D57D52D99233}">
      <dgm:prSet phldrT="[Text]" custT="1"/>
      <dgm:spPr/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37269F80-CDA2-DE47-8742-CD2919B5D234}" type="par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A935E-D690-AC49-9D20-95878FA27633}" type="sib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ECFC4DB-3C61-A140-8EF7-C2C90CEFBEAC}">
      <dgm:prSet phldrT="[Text]" custT="1"/>
      <dgm:spPr/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B0BDE151-5EF3-BA48-B7B2-96361982E9A2}" type="par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1E4A333-9041-554C-A405-7B81B56B3EB4}" type="sib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276B5FB-18BD-DC40-9C18-B59304F5F1D4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required print(s) approved</a:t>
          </a:r>
        </a:p>
      </dgm:t>
    </dgm:pt>
    <dgm:pt modelId="{B5572D00-5344-5842-A8ED-8D242AE05430}" type="par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2E4AC47-3A09-7F43-9088-6DE4290FA6ED}" type="sib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C537FA8-053E-C840-B50F-47C1151448BB}">
      <dgm:prSet phldrT="[Text]" custT="1"/>
      <dgm:spPr/>
      <dgm:t>
        <a:bodyPr/>
        <a:lstStyle/>
        <a:p>
          <a:r>
            <a:rPr lang="en-US" sz="2400" b="0" i="0" dirty="0" smtClean="0">
              <a:latin typeface="Proxima Nova" panose="02000506030000020004" pitchFamily="2" charset="77"/>
            </a:rPr>
            <a:t> </a:t>
          </a:r>
          <a:endParaRPr lang="en-US" sz="2400" b="0" i="0" dirty="0">
            <a:latin typeface="Proxima Nova" panose="02000506030000020004" pitchFamily="2" charset="77"/>
          </a:endParaRPr>
        </a:p>
      </dgm:t>
    </dgm:pt>
    <dgm:pt modelId="{9103E5C0-C875-F04B-B756-B2F010289A94}" type="par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0ED6E59-19A5-1545-B28B-6B84EB99FCF7}" type="sib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3BBBBADA-FB1D-7247-916F-BEB038931FAD}">
      <dgm:prSet phldrT="[Text]" custT="1"/>
      <dgm:spPr/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4627F647-1F1D-BA4B-B39A-610B0D334AFF}" type="par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F25D7DE-CC0E-864E-99A9-AEAE7CFF8F5A}" type="sib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1915793-E8B6-1B47-BFFF-E00ACD8E3C57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Print(s) complete</a:t>
          </a:r>
        </a:p>
      </dgm:t>
    </dgm:pt>
    <dgm:pt modelId="{022169A8-C663-5949-A1D9-994056EDCC29}" type="par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CE815D8-376C-3349-B8AB-C879AF1C41FB}" type="sib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11E0ED-E196-F543-BBE6-1CFF229767EE}">
      <dgm:prSet phldrT="[Text]" custT="1"/>
      <dgm:spPr/>
      <dgm:t>
        <a:bodyPr/>
        <a:lstStyle/>
        <a:p>
          <a:r>
            <a:rPr lang="en-US" sz="2400" b="0" i="0" dirty="0" smtClean="0">
              <a:latin typeface="Proxima Nova" panose="02000506030000020004" pitchFamily="2" charset="77"/>
            </a:rPr>
            <a:t> </a:t>
          </a:r>
          <a:endParaRPr lang="en-US" sz="2400" b="0" i="0" dirty="0">
            <a:latin typeface="Proxima Nova" panose="02000506030000020004" pitchFamily="2" charset="77"/>
          </a:endParaRPr>
        </a:p>
      </dgm:t>
    </dgm:pt>
    <dgm:pt modelId="{BBDCFE74-A1B0-AE46-A555-1CB14D430602}" type="par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2E519BA-B42D-F341-A0BB-CB48401C401E}" type="sib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F5E4B4C-9D67-1247-88E9-A01EAF92A238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required print(s) submission due</a:t>
          </a:r>
        </a:p>
      </dgm:t>
    </dgm:pt>
    <dgm:pt modelId="{60FB4632-9DDA-EC4C-B2BA-63533F0EBCF4}" type="sib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E709F3B0-4C94-0145-88B5-1F723CED4255}" type="par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28E456C-7655-C24D-A0AD-9DE3437E509F}">
      <dgm:prSet phldrT="[Text]" custT="1"/>
      <dgm:spPr/>
      <dgm:t>
        <a:bodyPr/>
        <a:lstStyle/>
        <a:p>
          <a:r>
            <a:rPr lang="en-US" sz="2400" b="0" i="0" dirty="0" smtClean="0">
              <a:latin typeface="Proxima Nova" panose="02000506030000020004" pitchFamily="2" charset="77"/>
            </a:rPr>
            <a:t> </a:t>
          </a:r>
          <a:endParaRPr lang="en-US" sz="2400" b="0" i="0" dirty="0">
            <a:latin typeface="Proxima Nova" panose="02000506030000020004" pitchFamily="2" charset="77"/>
          </a:endParaRPr>
        </a:p>
      </dgm:t>
    </dgm:pt>
    <dgm:pt modelId="{9ED6C602-EB57-E04E-B58E-A5F8A2F641F4}" type="sib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A94F23C-9FC8-C34A-A32A-AAA59FA12043}" type="par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BBF9FC6-5D88-E744-AEDB-4B454D84402E}" type="pres">
      <dgm:prSet presAssocID="{4FCBECAE-DCB5-E041-98A8-8830AC5ED6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083DF1-2CA5-4742-95C1-1A9C95C7B4BD}" type="pres">
      <dgm:prSet presAssocID="{3BBBBADA-FB1D-7247-916F-BEB038931FAD}" presName="boxAndChildren" presStyleCnt="0"/>
      <dgm:spPr/>
    </dgm:pt>
    <dgm:pt modelId="{17DE4629-8E66-E34C-BF82-E4032C6BB832}" type="pres">
      <dgm:prSet presAssocID="{3BBBBADA-FB1D-7247-916F-BEB038931FAD}" presName="parentTextBox" presStyleLbl="node1" presStyleIdx="0" presStyleCnt="3"/>
      <dgm:spPr/>
      <dgm:t>
        <a:bodyPr/>
        <a:lstStyle/>
        <a:p>
          <a:endParaRPr lang="en-US"/>
        </a:p>
      </dgm:t>
    </dgm:pt>
    <dgm:pt modelId="{9EB06CEA-71CE-444B-988E-C4FF1FC98A99}" type="pres">
      <dgm:prSet presAssocID="{3BBBBADA-FB1D-7247-916F-BEB038931FAD}" presName="entireBox" presStyleLbl="node1" presStyleIdx="0" presStyleCnt="3"/>
      <dgm:spPr/>
      <dgm:t>
        <a:bodyPr/>
        <a:lstStyle/>
        <a:p>
          <a:endParaRPr lang="en-US"/>
        </a:p>
      </dgm:t>
    </dgm:pt>
    <dgm:pt modelId="{5D53CA60-6158-714C-8F04-9FFE28277370}" type="pres">
      <dgm:prSet presAssocID="{3BBBBADA-FB1D-7247-916F-BEB038931FAD}" presName="descendantBox" presStyleCnt="0"/>
      <dgm:spPr/>
    </dgm:pt>
    <dgm:pt modelId="{A0C213B2-9425-D140-B633-6BBA4C696386}" type="pres">
      <dgm:prSet presAssocID="{81915793-E8B6-1B47-BFFF-E00ACD8E3C57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CFBF6-B8D1-3747-90BA-93138E3E60A4}" type="pres">
      <dgm:prSet presAssocID="{0B11E0ED-E196-F543-BBE6-1CFF229767EE}" presName="childTextBox" presStyleLbl="fgAccFollowNode1" presStyleIdx="1" presStyleCnt="6" custScaleX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3801F-886F-5B4E-AB4D-AF6989594C90}" type="pres">
      <dgm:prSet presAssocID="{B1E4A333-9041-554C-A405-7B81B56B3EB4}" presName="sp" presStyleCnt="0"/>
      <dgm:spPr/>
    </dgm:pt>
    <dgm:pt modelId="{7ACD2CC5-174F-D84F-97CE-BFD37CF20FBE}" type="pres">
      <dgm:prSet presAssocID="{8ECFC4DB-3C61-A140-8EF7-C2C90CEFBEAC}" presName="arrowAndChildren" presStyleCnt="0"/>
      <dgm:spPr/>
    </dgm:pt>
    <dgm:pt modelId="{9707718B-52DD-3F46-9D3E-C96A8EFC2CEC}" type="pres">
      <dgm:prSet presAssocID="{8ECFC4DB-3C61-A140-8EF7-C2C90CEFBEAC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8498E491-8F11-3246-8D34-46C49385F217}" type="pres">
      <dgm:prSet presAssocID="{8ECFC4DB-3C61-A140-8EF7-C2C90CEFBEAC}" presName="arrow" presStyleLbl="node1" presStyleIdx="1" presStyleCnt="3"/>
      <dgm:spPr/>
      <dgm:t>
        <a:bodyPr/>
        <a:lstStyle/>
        <a:p>
          <a:endParaRPr lang="en-US"/>
        </a:p>
      </dgm:t>
    </dgm:pt>
    <dgm:pt modelId="{874E92D3-2237-644B-AD24-7B9B7A27454D}" type="pres">
      <dgm:prSet presAssocID="{8ECFC4DB-3C61-A140-8EF7-C2C90CEFBEAC}" presName="descendantArrow" presStyleCnt="0"/>
      <dgm:spPr/>
    </dgm:pt>
    <dgm:pt modelId="{287AE9B9-D5CA-1C44-9E72-B7FF46149225}" type="pres">
      <dgm:prSet presAssocID="{0276B5FB-18BD-DC40-9C18-B59304F5F1D4}" presName="childTextArrow" presStyleLbl="fgAccFollowNode1" presStyleIdx="2" presStyleCnt="6" custScaleX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74448-DF9A-944E-9665-C8582B2E2808}" type="pres">
      <dgm:prSet presAssocID="{8C537FA8-053E-C840-B50F-47C1151448BB}" presName="childTextArrow" presStyleLbl="fgAccFollowNode1" presStyleIdx="3" presStyleCnt="6" custScaleX="2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4609B-B47F-A34D-AB01-FCCF66F103F2}" type="pres">
      <dgm:prSet presAssocID="{61FA935E-D690-AC49-9D20-95878FA27633}" presName="sp" presStyleCnt="0"/>
      <dgm:spPr/>
    </dgm:pt>
    <dgm:pt modelId="{FFA282A3-99DF-AD49-9F55-A13458959480}" type="pres">
      <dgm:prSet presAssocID="{AB915E95-75A4-7B46-9C92-D57D52D99233}" presName="arrowAndChildren" presStyleCnt="0"/>
      <dgm:spPr/>
    </dgm:pt>
    <dgm:pt modelId="{EFBAEFA6-D82B-0F40-AF5B-6EFAF67FFC9A}" type="pres">
      <dgm:prSet presAssocID="{AB915E95-75A4-7B46-9C92-D57D52D99233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C2E9AC38-823C-5544-AC9D-D683A707B3FA}" type="pres">
      <dgm:prSet presAssocID="{AB915E95-75A4-7B46-9C92-D57D52D99233}" presName="arrow" presStyleLbl="node1" presStyleIdx="2" presStyleCnt="3"/>
      <dgm:spPr/>
      <dgm:t>
        <a:bodyPr/>
        <a:lstStyle/>
        <a:p>
          <a:endParaRPr lang="en-US"/>
        </a:p>
      </dgm:t>
    </dgm:pt>
    <dgm:pt modelId="{AFBA8B5B-21E4-1E47-B178-4B81434A8BA2}" type="pres">
      <dgm:prSet presAssocID="{AB915E95-75A4-7B46-9C92-D57D52D99233}" presName="descendantArrow" presStyleCnt="0"/>
      <dgm:spPr/>
    </dgm:pt>
    <dgm:pt modelId="{AFE785BE-B460-0C4C-ADC8-06634ACAB58F}" type="pres">
      <dgm:prSet presAssocID="{AF5E4B4C-9D67-1247-88E9-A01EAF92A238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2A8320-69ED-3D43-A17A-C5AE66AFAAFF}" type="pres">
      <dgm:prSet presAssocID="{628E456C-7655-C24D-A0AD-9DE3437E509F}" presName="childTextArrow" presStyleLbl="fgAccFollowNode1" presStyleIdx="5" presStyleCnt="6" custFlipHor="1" custScaleX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6EB916-3C20-4DBD-8460-C1ABC8B5186C}" type="presOf" srcId="{8ECFC4DB-3C61-A140-8EF7-C2C90CEFBEAC}" destId="{9707718B-52DD-3F46-9D3E-C96A8EFC2CEC}" srcOrd="0" destOrd="0" presId="urn:microsoft.com/office/officeart/2005/8/layout/process4"/>
    <dgm:cxn modelId="{F9081535-9525-4E91-8EC4-4D0F0FD0030D}" type="presOf" srcId="{4FCBECAE-DCB5-E041-98A8-8830AC5ED6D9}" destId="{CBBF9FC6-5D88-E744-AEDB-4B454D84402E}" srcOrd="0" destOrd="0" presId="urn:microsoft.com/office/officeart/2005/8/layout/process4"/>
    <dgm:cxn modelId="{0AF65B27-E515-5940-85D0-3D1D310BB557}" srcId="{AB915E95-75A4-7B46-9C92-D57D52D99233}" destId="{AF5E4B4C-9D67-1247-88E9-A01EAF92A238}" srcOrd="0" destOrd="0" parTransId="{E709F3B0-4C94-0145-88B5-1F723CED4255}" sibTransId="{60FB4632-9DDA-EC4C-B2BA-63533F0EBCF4}"/>
    <dgm:cxn modelId="{D28D1E70-7FDF-48A9-835D-D47A3E2D0926}" type="presOf" srcId="{628E456C-7655-C24D-A0AD-9DE3437E509F}" destId="{502A8320-69ED-3D43-A17A-C5AE66AFAAFF}" srcOrd="0" destOrd="0" presId="urn:microsoft.com/office/officeart/2005/8/layout/process4"/>
    <dgm:cxn modelId="{444035D2-B613-472D-BA8B-9793976D6B6D}" type="presOf" srcId="{AF5E4B4C-9D67-1247-88E9-A01EAF92A238}" destId="{AFE785BE-B460-0C4C-ADC8-06634ACAB58F}" srcOrd="0" destOrd="0" presId="urn:microsoft.com/office/officeart/2005/8/layout/process4"/>
    <dgm:cxn modelId="{D0148503-8D89-A94D-BD82-59086E2C53F3}" srcId="{4FCBECAE-DCB5-E041-98A8-8830AC5ED6D9}" destId="{8ECFC4DB-3C61-A140-8EF7-C2C90CEFBEAC}" srcOrd="1" destOrd="0" parTransId="{B0BDE151-5EF3-BA48-B7B2-96361982E9A2}" sibTransId="{B1E4A333-9041-554C-A405-7B81B56B3EB4}"/>
    <dgm:cxn modelId="{3771FF9E-030E-4C57-AB59-0FADD34A6F67}" type="presOf" srcId="{3BBBBADA-FB1D-7247-916F-BEB038931FAD}" destId="{9EB06CEA-71CE-444B-988E-C4FF1FC98A99}" srcOrd="1" destOrd="0" presId="urn:microsoft.com/office/officeart/2005/8/layout/process4"/>
    <dgm:cxn modelId="{3DA4C136-6F74-4EEC-9AD2-DFC7FAC7963A}" type="presOf" srcId="{AB915E95-75A4-7B46-9C92-D57D52D99233}" destId="{EFBAEFA6-D82B-0F40-AF5B-6EFAF67FFC9A}" srcOrd="0" destOrd="0" presId="urn:microsoft.com/office/officeart/2005/8/layout/process4"/>
    <dgm:cxn modelId="{4844B9C0-A376-DD4D-8CDE-BE11E318514E}" srcId="{4FCBECAE-DCB5-E041-98A8-8830AC5ED6D9}" destId="{AB915E95-75A4-7B46-9C92-D57D52D99233}" srcOrd="0" destOrd="0" parTransId="{37269F80-CDA2-DE47-8742-CD2919B5D234}" sibTransId="{61FA935E-D690-AC49-9D20-95878FA27633}"/>
    <dgm:cxn modelId="{E2F1BEBB-A48E-44A6-87F7-FE181AF3136F}" type="presOf" srcId="{0B11E0ED-E196-F543-BBE6-1CFF229767EE}" destId="{6CFCFBF6-B8D1-3747-90BA-93138E3E60A4}" srcOrd="0" destOrd="0" presId="urn:microsoft.com/office/officeart/2005/8/layout/process4"/>
    <dgm:cxn modelId="{5FDBF1C0-9819-4110-ACE7-52BB87FC3A01}" type="presOf" srcId="{AB915E95-75A4-7B46-9C92-D57D52D99233}" destId="{C2E9AC38-823C-5544-AC9D-D683A707B3FA}" srcOrd="1" destOrd="0" presId="urn:microsoft.com/office/officeart/2005/8/layout/process4"/>
    <dgm:cxn modelId="{5214D9EC-C965-4588-88C5-49BEAB579908}" type="presOf" srcId="{0276B5FB-18BD-DC40-9C18-B59304F5F1D4}" destId="{287AE9B9-D5CA-1C44-9E72-B7FF46149225}" srcOrd="0" destOrd="0" presId="urn:microsoft.com/office/officeart/2005/8/layout/process4"/>
    <dgm:cxn modelId="{2D9F0668-E4F1-488F-A940-B08E9E4C7ABA}" type="presOf" srcId="{3BBBBADA-FB1D-7247-916F-BEB038931FAD}" destId="{17DE4629-8E66-E34C-BF82-E4032C6BB832}" srcOrd="0" destOrd="0" presId="urn:microsoft.com/office/officeart/2005/8/layout/process4"/>
    <dgm:cxn modelId="{ED45F1DE-5976-5C43-8354-4E67D0D725F4}" srcId="{8ECFC4DB-3C61-A140-8EF7-C2C90CEFBEAC}" destId="{0276B5FB-18BD-DC40-9C18-B59304F5F1D4}" srcOrd="0" destOrd="0" parTransId="{B5572D00-5344-5842-A8ED-8D242AE05430}" sibTransId="{92E4AC47-3A09-7F43-9088-6DE4290FA6ED}"/>
    <dgm:cxn modelId="{BC80A1E1-CB87-BF49-A470-CFC7C38FE949}" srcId="{3BBBBADA-FB1D-7247-916F-BEB038931FAD}" destId="{81915793-E8B6-1B47-BFFF-E00ACD8E3C57}" srcOrd="0" destOrd="0" parTransId="{022169A8-C663-5949-A1D9-994056EDCC29}" sibTransId="{BCE815D8-376C-3349-B8AB-C879AF1C41FB}"/>
    <dgm:cxn modelId="{0221BD57-6A24-42D0-95EA-3E4D8D2ECF3E}" type="presOf" srcId="{8C537FA8-053E-C840-B50F-47C1151448BB}" destId="{41D74448-DF9A-944E-9665-C8582B2E2808}" srcOrd="0" destOrd="0" presId="urn:microsoft.com/office/officeart/2005/8/layout/process4"/>
    <dgm:cxn modelId="{2D074853-77E4-3D4D-B924-BEE21910D1BB}" srcId="{3BBBBADA-FB1D-7247-916F-BEB038931FAD}" destId="{0B11E0ED-E196-F543-BBE6-1CFF229767EE}" srcOrd="1" destOrd="0" parTransId="{BBDCFE74-A1B0-AE46-A555-1CB14D430602}" sibTransId="{22E519BA-B42D-F341-A0BB-CB48401C401E}"/>
    <dgm:cxn modelId="{4547993D-3759-4639-BD95-B08AAB3F556B}" type="presOf" srcId="{8ECFC4DB-3C61-A140-8EF7-C2C90CEFBEAC}" destId="{8498E491-8F11-3246-8D34-46C49385F217}" srcOrd="1" destOrd="0" presId="urn:microsoft.com/office/officeart/2005/8/layout/process4"/>
    <dgm:cxn modelId="{031EFE1B-B7A8-46FD-9EF9-D45B24F40945}" type="presOf" srcId="{81915793-E8B6-1B47-BFFF-E00ACD8E3C57}" destId="{A0C213B2-9425-D140-B633-6BBA4C696386}" srcOrd="0" destOrd="0" presId="urn:microsoft.com/office/officeart/2005/8/layout/process4"/>
    <dgm:cxn modelId="{199F7046-AEF5-F544-8516-4C28091009CA}" srcId="{8ECFC4DB-3C61-A140-8EF7-C2C90CEFBEAC}" destId="{8C537FA8-053E-C840-B50F-47C1151448BB}" srcOrd="1" destOrd="0" parTransId="{9103E5C0-C875-F04B-B756-B2F010289A94}" sibTransId="{C0ED6E59-19A5-1545-B28B-6B84EB99FCF7}"/>
    <dgm:cxn modelId="{BA00D3E5-7498-D845-883C-F149396165D9}" srcId="{AB915E95-75A4-7B46-9C92-D57D52D99233}" destId="{628E456C-7655-C24D-A0AD-9DE3437E509F}" srcOrd="1" destOrd="0" parTransId="{6A94F23C-9FC8-C34A-A32A-AAA59FA12043}" sibTransId="{9ED6C602-EB57-E04E-B58E-A5F8A2F641F4}"/>
    <dgm:cxn modelId="{E03117D4-B0A1-0840-A9F6-46E69D3C5F46}" srcId="{4FCBECAE-DCB5-E041-98A8-8830AC5ED6D9}" destId="{3BBBBADA-FB1D-7247-916F-BEB038931FAD}" srcOrd="2" destOrd="0" parTransId="{4627F647-1F1D-BA4B-B39A-610B0D334AFF}" sibTransId="{4F25D7DE-CC0E-864E-99A9-AEAE7CFF8F5A}"/>
    <dgm:cxn modelId="{126B3BF7-FB84-49E0-ACF1-D0FF9CE4E745}" type="presParOf" srcId="{CBBF9FC6-5D88-E744-AEDB-4B454D84402E}" destId="{DB083DF1-2CA5-4742-95C1-1A9C95C7B4BD}" srcOrd="0" destOrd="0" presId="urn:microsoft.com/office/officeart/2005/8/layout/process4"/>
    <dgm:cxn modelId="{D54EF559-18CD-4033-941D-E4B99FD75630}" type="presParOf" srcId="{DB083DF1-2CA5-4742-95C1-1A9C95C7B4BD}" destId="{17DE4629-8E66-E34C-BF82-E4032C6BB832}" srcOrd="0" destOrd="0" presId="urn:microsoft.com/office/officeart/2005/8/layout/process4"/>
    <dgm:cxn modelId="{C9516821-20FA-431C-B602-246FEAF98096}" type="presParOf" srcId="{DB083DF1-2CA5-4742-95C1-1A9C95C7B4BD}" destId="{9EB06CEA-71CE-444B-988E-C4FF1FC98A99}" srcOrd="1" destOrd="0" presId="urn:microsoft.com/office/officeart/2005/8/layout/process4"/>
    <dgm:cxn modelId="{BC1EE390-2D37-4E06-8036-28176B66E09D}" type="presParOf" srcId="{DB083DF1-2CA5-4742-95C1-1A9C95C7B4BD}" destId="{5D53CA60-6158-714C-8F04-9FFE28277370}" srcOrd="2" destOrd="0" presId="urn:microsoft.com/office/officeart/2005/8/layout/process4"/>
    <dgm:cxn modelId="{C26180F0-EC1A-4604-AB5D-1893CF3409E7}" type="presParOf" srcId="{5D53CA60-6158-714C-8F04-9FFE28277370}" destId="{A0C213B2-9425-D140-B633-6BBA4C696386}" srcOrd="0" destOrd="0" presId="urn:microsoft.com/office/officeart/2005/8/layout/process4"/>
    <dgm:cxn modelId="{EED6B7A6-84D4-4338-92C3-B50D1CBC9A05}" type="presParOf" srcId="{5D53CA60-6158-714C-8F04-9FFE28277370}" destId="{6CFCFBF6-B8D1-3747-90BA-93138E3E60A4}" srcOrd="1" destOrd="0" presId="urn:microsoft.com/office/officeart/2005/8/layout/process4"/>
    <dgm:cxn modelId="{F394EA6F-130C-48F6-902A-C0091F407BA1}" type="presParOf" srcId="{CBBF9FC6-5D88-E744-AEDB-4B454D84402E}" destId="{9C43801F-886F-5B4E-AB4D-AF6989594C90}" srcOrd="1" destOrd="0" presId="urn:microsoft.com/office/officeart/2005/8/layout/process4"/>
    <dgm:cxn modelId="{08BD4CC5-964C-43CE-BAAD-B27B69D9260F}" type="presParOf" srcId="{CBBF9FC6-5D88-E744-AEDB-4B454D84402E}" destId="{7ACD2CC5-174F-D84F-97CE-BFD37CF20FBE}" srcOrd="2" destOrd="0" presId="urn:microsoft.com/office/officeart/2005/8/layout/process4"/>
    <dgm:cxn modelId="{F7148723-EBE7-4F8C-807C-560C4AD0A819}" type="presParOf" srcId="{7ACD2CC5-174F-D84F-97CE-BFD37CF20FBE}" destId="{9707718B-52DD-3F46-9D3E-C96A8EFC2CEC}" srcOrd="0" destOrd="0" presId="urn:microsoft.com/office/officeart/2005/8/layout/process4"/>
    <dgm:cxn modelId="{1A3958DD-D63E-4655-91E7-C3A3FE47AB06}" type="presParOf" srcId="{7ACD2CC5-174F-D84F-97CE-BFD37CF20FBE}" destId="{8498E491-8F11-3246-8D34-46C49385F217}" srcOrd="1" destOrd="0" presId="urn:microsoft.com/office/officeart/2005/8/layout/process4"/>
    <dgm:cxn modelId="{4CE7C279-7051-4E41-9AB0-C3257626DEC1}" type="presParOf" srcId="{7ACD2CC5-174F-D84F-97CE-BFD37CF20FBE}" destId="{874E92D3-2237-644B-AD24-7B9B7A27454D}" srcOrd="2" destOrd="0" presId="urn:microsoft.com/office/officeart/2005/8/layout/process4"/>
    <dgm:cxn modelId="{5B1C6E93-A907-4C3F-9BA0-54AB2C89B961}" type="presParOf" srcId="{874E92D3-2237-644B-AD24-7B9B7A27454D}" destId="{287AE9B9-D5CA-1C44-9E72-B7FF46149225}" srcOrd="0" destOrd="0" presId="urn:microsoft.com/office/officeart/2005/8/layout/process4"/>
    <dgm:cxn modelId="{E9B9E414-F545-472A-A76A-2CF838B2C464}" type="presParOf" srcId="{874E92D3-2237-644B-AD24-7B9B7A27454D}" destId="{41D74448-DF9A-944E-9665-C8582B2E2808}" srcOrd="1" destOrd="0" presId="urn:microsoft.com/office/officeart/2005/8/layout/process4"/>
    <dgm:cxn modelId="{D837A150-75BF-4C6A-8395-2CE5B87EFC20}" type="presParOf" srcId="{CBBF9FC6-5D88-E744-AEDB-4B454D84402E}" destId="{D1A4609B-B47F-A34D-AB01-FCCF66F103F2}" srcOrd="3" destOrd="0" presId="urn:microsoft.com/office/officeart/2005/8/layout/process4"/>
    <dgm:cxn modelId="{7F8ACA09-9890-4C17-B8E6-B367254B797A}" type="presParOf" srcId="{CBBF9FC6-5D88-E744-AEDB-4B454D84402E}" destId="{FFA282A3-99DF-AD49-9F55-A13458959480}" srcOrd="4" destOrd="0" presId="urn:microsoft.com/office/officeart/2005/8/layout/process4"/>
    <dgm:cxn modelId="{3B3B31C1-4994-4B35-AD8A-48305A062D9D}" type="presParOf" srcId="{FFA282A3-99DF-AD49-9F55-A13458959480}" destId="{EFBAEFA6-D82B-0F40-AF5B-6EFAF67FFC9A}" srcOrd="0" destOrd="0" presId="urn:microsoft.com/office/officeart/2005/8/layout/process4"/>
    <dgm:cxn modelId="{92C9E6A9-55E7-4591-94CE-154941288D5F}" type="presParOf" srcId="{FFA282A3-99DF-AD49-9F55-A13458959480}" destId="{C2E9AC38-823C-5544-AC9D-D683A707B3FA}" srcOrd="1" destOrd="0" presId="urn:microsoft.com/office/officeart/2005/8/layout/process4"/>
    <dgm:cxn modelId="{DF7E8E37-AA30-4CA0-8EAC-3B66434ED32D}" type="presParOf" srcId="{FFA282A3-99DF-AD49-9F55-A13458959480}" destId="{AFBA8B5B-21E4-1E47-B178-4B81434A8BA2}" srcOrd="2" destOrd="0" presId="urn:microsoft.com/office/officeart/2005/8/layout/process4"/>
    <dgm:cxn modelId="{5E6E960E-F33E-493B-A421-CF6C4089896C}" type="presParOf" srcId="{AFBA8B5B-21E4-1E47-B178-4B81434A8BA2}" destId="{AFE785BE-B460-0C4C-ADC8-06634ACAB58F}" srcOrd="0" destOrd="0" presId="urn:microsoft.com/office/officeart/2005/8/layout/process4"/>
    <dgm:cxn modelId="{C86587CA-E1C2-4F54-B698-BADDB97A8E23}" type="presParOf" srcId="{AFBA8B5B-21E4-1E47-B178-4B81434A8BA2}" destId="{502A8320-69ED-3D43-A17A-C5AE66AFAAF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1" i="0" dirty="0">
              <a:solidFill>
                <a:schemeClr val="accent6"/>
              </a:solidFill>
              <a:latin typeface="Proxima Nova Rg" panose="02000506030000020004" pitchFamily="2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1" i="0" dirty="0">
              <a:solidFill>
                <a:schemeClr val="accent1"/>
              </a:solidFill>
              <a:latin typeface="Proxima Nova Rg" panose="02000506030000020004" pitchFamily="2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1" i="0" dirty="0">
              <a:solidFill>
                <a:srgbClr val="7030A0"/>
              </a:solidFill>
              <a:latin typeface="Proxima Nova Rg" panose="02000506030000020004" pitchFamily="2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3916" custLinFactNeighborY="5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4427" custLinFactNeighborY="3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/>
      <dgm:spPr/>
    </dgm:pt>
    <dgm:pt modelId="{5AD2D67F-7FFD-0645-BD9B-9E5B676995CE}" type="pres">
      <dgm:prSet presAssocID="{E8F7EB68-3B17-B44D-B16A-54417A96C5E3}" presName="text3" presStyleLbl="revTx" presStyleIdx="2" presStyleCnt="4" custScaleX="138381" custLinFactNeighborX="-14856" custLinFactNeighborY="3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3468" custLinFactNeighborY="-31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Pass two hills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 smtClean="0">
              <a:latin typeface="Proxima Nova Rg" panose="02000506030000020004" pitchFamily="2" charset="0"/>
            </a:rPr>
            <a:t>Defuse </a:t>
          </a:r>
          <a:r>
            <a:rPr lang="en-US" sz="2400" b="0" i="0" dirty="0">
              <a:latin typeface="Proxima Nova Rg" panose="02000506030000020004" pitchFamily="2" charset="0"/>
            </a:rPr>
            <a:t>bomb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Return to start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ScaleX="38168" custScaleY="135872" custLinFactNeighborX="-37684" custLinFactNeighborY="841"/>
      <dgm:spPr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</a:t>
          </a:r>
          <a:r>
            <a:rPr lang="en-US" sz="2400" b="0" i="0" baseline="0" dirty="0">
              <a:latin typeface="Proxima Nova Rg" panose="02000506030000020004" pitchFamily="2" charset="0"/>
            </a:rPr>
            <a:t> 50 hours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</a:t>
          </a:r>
          <a:r>
            <a:rPr lang="en-US" sz="2400" b="0" i="0" baseline="0" dirty="0">
              <a:latin typeface="Proxima Nova Rg" panose="02000506030000020004" pitchFamily="2" charset="0"/>
            </a:rPr>
            <a:t> 125 hours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</a:t>
          </a:r>
          <a:r>
            <a:rPr lang="en-US" sz="2400" b="0" i="0" baseline="0" dirty="0">
              <a:latin typeface="Proxima Nova Rg" panose="02000506030000020004" pitchFamily="2" charset="0"/>
            </a:rPr>
            <a:t> 200 hours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8946" custScaleY="137969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Traverse solar panel hill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Retrieve</a:t>
          </a:r>
          <a:r>
            <a:rPr lang="en-US" sz="2400" b="0" i="0" baseline="0" dirty="0">
              <a:latin typeface="Proxima Nova Rg" panose="02000506030000020004" pitchFamily="2" charset="0"/>
            </a:rPr>
            <a:t> Zarya 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Return to start with Zarya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Physical assembly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Transport rock sample to start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Climb the peak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4122171-6BEE-7645-990C-A7F7C7D58E5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Motor wiring</a:t>
          </a:r>
        </a:p>
      </dgm:t>
    </dgm:pt>
    <dgm:pt modelId="{97A274B5-B2AE-0844-B503-08A7B9EDD5A5}" type="parTrans" cxnId="{0962E27A-1D46-464F-8294-D538820680B9}">
      <dgm:prSet/>
      <dgm:spPr/>
      <dgm:t>
        <a:bodyPr/>
        <a:lstStyle/>
        <a:p>
          <a:endParaRPr lang="en-US"/>
        </a:p>
      </dgm:t>
    </dgm:pt>
    <dgm:pt modelId="{59539B1C-C247-0E43-B2C0-502B7698A8E9}" type="sibTrans" cxnId="{0962E27A-1D46-464F-8294-D538820680B9}">
      <dgm:prSet/>
      <dgm:spPr/>
      <dgm:t>
        <a:bodyPr/>
        <a:lstStyle/>
        <a:p>
          <a:endParaRPr lang="en-US"/>
        </a:p>
      </dgm:t>
    </dgm:pt>
    <dgm:pt modelId="{374294F2-AE03-174A-9AE1-7D240B773AA3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Collect rock sample</a:t>
          </a:r>
        </a:p>
      </dgm:t>
    </dgm:pt>
    <dgm:pt modelId="{94B27501-603B-AC46-AEFD-57D92514E404}" type="parTrans" cxnId="{1027FEE8-260C-E843-B7DE-6E2089C5F07F}">
      <dgm:prSet/>
      <dgm:spPr/>
      <dgm:t>
        <a:bodyPr/>
        <a:lstStyle/>
        <a:p>
          <a:endParaRPr lang="en-US"/>
        </a:p>
      </dgm:t>
    </dgm:pt>
    <dgm:pt modelId="{512A03DE-397C-3246-ADBF-33E13B28CA0D}" type="sibTrans" cxnId="{1027FEE8-260C-E843-B7DE-6E2089C5F07F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1027FEE8-260C-E843-B7DE-6E2089C5F07F}" srcId="{8ED78BA0-96E7-B043-A20E-21FA78203FDB}" destId="{374294F2-AE03-174A-9AE1-7D240B773AA3}" srcOrd="2" destOrd="0" parTransId="{94B27501-603B-AC46-AEFD-57D92514E404}" sibTransId="{512A03DE-397C-3246-ADBF-33E13B28CA0D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D0E49128-1923-8D49-AA73-09EA4152D015}" type="presOf" srcId="{374294F2-AE03-174A-9AE1-7D240B773AA3}" destId="{EC148BCD-CD9D-DA4C-9F72-BDD23CC07C98}" srcOrd="0" destOrd="2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7761E13A-ED29-A344-BE90-3991E23DC0F5}" type="presOf" srcId="{44122171-6BEE-7645-990C-A7F7C7D58E5F}" destId="{EC148BCD-CD9D-DA4C-9F72-BDD23CC07C98}" srcOrd="0" destOrd="1" presId="urn:microsoft.com/office/officeart/2005/8/layout/list1"/>
    <dgm:cxn modelId="{0962E27A-1D46-464F-8294-D538820680B9}" srcId="{8ED78BA0-96E7-B043-A20E-21FA78203FDB}" destId="{44122171-6BEE-7645-990C-A7F7C7D58E5F}" srcOrd="1" destOrd="0" parTransId="{97A274B5-B2AE-0844-B503-08A7B9EDD5A5}" sibTransId="{59539B1C-C247-0E43-B2C0-502B7698A8E9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439440" y="1047750"/>
          <a:ext cx="3143250" cy="3143250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484665" y="2056670"/>
          <a:ext cx="1047750" cy="104775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567286" y="25054"/>
          <a:ext cx="2008112" cy="130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6"/>
              </a:solidFill>
              <a:latin typeface="Proxima Nova Rg" panose="02000506030000020004" pitchFamily="2" charset="0"/>
            </a:rPr>
            <a:t>Benchmark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6"/>
              </a:solidFill>
              <a:latin typeface="Proxima Nova Rg" panose="02000506030000020004" pitchFamily="2" charset="0"/>
            </a:rPr>
            <a:t>A</a:t>
          </a:r>
        </a:p>
      </dsp:txBody>
      <dsp:txXfrm>
        <a:off x="3567286" y="25054"/>
        <a:ext cx="2008112" cy="1309687"/>
      </dsp:txXfrm>
    </dsp:sp>
    <dsp:sp modelId="{9AA57AB6-F4F1-074A-9222-6D1DA12AEEE3}">
      <dsp:nvSpPr>
        <dsp:cNvPr id="0" name=""/>
        <dsp:cNvSpPr/>
      </dsp:nvSpPr>
      <dsp:spPr>
        <a:xfrm>
          <a:off x="3661544" y="654843"/>
          <a:ext cx="392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826802" y="785943"/>
          <a:ext cx="1965579" cy="170128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636815" y="1309962"/>
          <a:ext cx="1886940" cy="130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3636815" y="1309962"/>
        <a:ext cx="1886940" cy="1309687"/>
      </dsp:txXfrm>
    </dsp:sp>
    <dsp:sp modelId="{76516D5D-8B5F-6E44-9545-3EA448DE0646}">
      <dsp:nvSpPr>
        <dsp:cNvPr id="0" name=""/>
        <dsp:cNvSpPr/>
      </dsp:nvSpPr>
      <dsp:spPr>
        <a:xfrm>
          <a:off x="3661544" y="1964531"/>
          <a:ext cx="392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2496865" y="2178953"/>
          <a:ext cx="1375905" cy="95083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112416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26768"/>
          <a:ext cx="1770161" cy="12194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139184"/>
          <a:ext cx="5046968" cy="13596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4617" y="1139184"/>
        <a:ext cx="4963342" cy="13178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25980"/>
          <a:ext cx="6096000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70764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25980"/>
        <a:ext cx="6096000" cy="1351350"/>
      </dsp:txXfrm>
    </dsp:sp>
    <dsp:sp modelId="{96D449A5-8CF5-0D4C-9470-7C2F22AB24CE}">
      <dsp:nvSpPr>
        <dsp:cNvPr id="0" name=""/>
        <dsp:cNvSpPr/>
      </dsp:nvSpPr>
      <dsp:spPr>
        <a:xfrm>
          <a:off x="304800" y="34100"/>
          <a:ext cx="4267200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3534" y="52834"/>
        <a:ext cx="4229732" cy="346292"/>
      </dsp:txXfrm>
    </dsp:sp>
    <dsp:sp modelId="{5320A93E-E9A1-244D-A69C-7BEAD76D8D8B}">
      <dsp:nvSpPr>
        <dsp:cNvPr id="0" name=""/>
        <dsp:cNvSpPr/>
      </dsp:nvSpPr>
      <dsp:spPr>
        <a:xfrm>
          <a:off x="0" y="1839410"/>
          <a:ext cx="6096000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70764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All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Electrical &amp; plumbing for dorm</a:t>
          </a:r>
        </a:p>
      </dsp:txBody>
      <dsp:txXfrm>
        <a:off x="0" y="1839410"/>
        <a:ext cx="6096000" cy="1351350"/>
      </dsp:txXfrm>
    </dsp:sp>
    <dsp:sp modelId="{13086218-E288-3044-B21D-7C4BF082C728}">
      <dsp:nvSpPr>
        <dsp:cNvPr id="0" name=""/>
        <dsp:cNvSpPr/>
      </dsp:nvSpPr>
      <dsp:spPr>
        <a:xfrm>
          <a:off x="304800" y="1647530"/>
          <a:ext cx="4267200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3534" y="1666264"/>
        <a:ext cx="4229732" cy="346292"/>
      </dsp:txXfrm>
    </dsp:sp>
    <dsp:sp modelId="{2BC19969-2C76-8D45-A55D-078E3B83647D}">
      <dsp:nvSpPr>
        <dsp:cNvPr id="0" name=""/>
        <dsp:cNvSpPr/>
      </dsp:nvSpPr>
      <dsp:spPr>
        <a:xfrm>
          <a:off x="0" y="3452840"/>
          <a:ext cx="6096000" cy="1269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70764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Floor</a:t>
          </a:r>
          <a:r>
            <a:rPr lang="en-US" sz="23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LEED Gold and implementation plan</a:t>
          </a:r>
        </a:p>
      </dsp:txBody>
      <dsp:txXfrm>
        <a:off x="0" y="3452840"/>
        <a:ext cx="6096000" cy="1269450"/>
      </dsp:txXfrm>
    </dsp:sp>
    <dsp:sp modelId="{8D4DE655-2605-8B4B-B4BD-0414015C16E0}">
      <dsp:nvSpPr>
        <dsp:cNvPr id="0" name=""/>
        <dsp:cNvSpPr/>
      </dsp:nvSpPr>
      <dsp:spPr>
        <a:xfrm>
          <a:off x="304800" y="3260960"/>
          <a:ext cx="4267200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3534" y="3279694"/>
        <a:ext cx="4229732" cy="3462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5360"/>
          <a:ext cx="5231336" cy="1267218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8626"/>
          <a:ext cx="1476681" cy="14217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8524" y="1305845"/>
          <a:ext cx="4914286" cy="15488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6156" y="1305845"/>
        <a:ext cx="4819022" cy="150119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1979"/>
          <a:ext cx="5755554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29108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Determine</a:t>
          </a:r>
          <a:r>
            <a:rPr lang="en-US" sz="2300" b="0" i="0" kern="1200" baseline="0" dirty="0">
              <a:latin typeface="Proxima Nova Rg" panose="02000506030000020004" pitchFamily="2" charset="0"/>
            </a:rPr>
            <a:t> device choice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Initial CAD model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One functioning sensor with code</a:t>
          </a:r>
        </a:p>
      </dsp:txBody>
      <dsp:txXfrm>
        <a:off x="0" y="191979"/>
        <a:ext cx="5755554" cy="1282049"/>
      </dsp:txXfrm>
    </dsp:sp>
    <dsp:sp modelId="{96D449A5-8CF5-0D4C-9470-7C2F22AB24CE}">
      <dsp:nvSpPr>
        <dsp:cNvPr id="0" name=""/>
        <dsp:cNvSpPr/>
      </dsp:nvSpPr>
      <dsp:spPr>
        <a:xfrm>
          <a:off x="287777" y="29618"/>
          <a:ext cx="4028888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629" y="45470"/>
        <a:ext cx="3997184" cy="293016"/>
      </dsp:txXfrm>
    </dsp:sp>
    <dsp:sp modelId="{5320A93E-E9A1-244D-A69C-7BEAD76D8D8B}">
      <dsp:nvSpPr>
        <dsp:cNvPr id="0" name=""/>
        <dsp:cNvSpPr/>
      </dsp:nvSpPr>
      <dsp:spPr>
        <a:xfrm>
          <a:off x="0" y="1695789"/>
          <a:ext cx="5755554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29108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Updated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CAD model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Machining method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All parts manufactured</a:t>
          </a:r>
        </a:p>
      </dsp:txBody>
      <dsp:txXfrm>
        <a:off x="0" y="1695789"/>
        <a:ext cx="5755554" cy="1282049"/>
      </dsp:txXfrm>
    </dsp:sp>
    <dsp:sp modelId="{13086218-E288-3044-B21D-7C4BF082C728}">
      <dsp:nvSpPr>
        <dsp:cNvPr id="0" name=""/>
        <dsp:cNvSpPr/>
      </dsp:nvSpPr>
      <dsp:spPr>
        <a:xfrm>
          <a:off x="287777" y="1533428"/>
          <a:ext cx="4028888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629" y="1549280"/>
        <a:ext cx="3997184" cy="293016"/>
      </dsp:txXfrm>
    </dsp:sp>
    <dsp:sp modelId="{2BC19969-2C76-8D45-A55D-078E3B83647D}">
      <dsp:nvSpPr>
        <dsp:cNvPr id="0" name=""/>
        <dsp:cNvSpPr/>
      </dsp:nvSpPr>
      <dsp:spPr>
        <a:xfrm>
          <a:off x="0" y="3199598"/>
          <a:ext cx="5755554" cy="148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29108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Incorporated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sensors &amp; functional device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Complete one extra task from manual</a:t>
          </a:r>
        </a:p>
      </dsp:txBody>
      <dsp:txXfrm>
        <a:off x="0" y="3199598"/>
        <a:ext cx="5755554" cy="1489950"/>
      </dsp:txXfrm>
    </dsp:sp>
    <dsp:sp modelId="{8D4DE655-2605-8B4B-B4BD-0414015C16E0}">
      <dsp:nvSpPr>
        <dsp:cNvPr id="0" name=""/>
        <dsp:cNvSpPr/>
      </dsp:nvSpPr>
      <dsp:spPr>
        <a:xfrm>
          <a:off x="287777" y="3037239"/>
          <a:ext cx="4028888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629" y="3053091"/>
        <a:ext cx="3997184" cy="2930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67510"/>
          <a:ext cx="5851464" cy="1389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91592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Initial coding 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Initial physical prototype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Design Feasibility Report (DFR)</a:t>
          </a:r>
        </a:p>
      </dsp:txBody>
      <dsp:txXfrm>
        <a:off x="0" y="267510"/>
        <a:ext cx="5851464" cy="1389150"/>
      </dsp:txXfrm>
    </dsp:sp>
    <dsp:sp modelId="{96D449A5-8CF5-0D4C-9470-7C2F22AB24CE}">
      <dsp:nvSpPr>
        <dsp:cNvPr id="0" name=""/>
        <dsp:cNvSpPr/>
      </dsp:nvSpPr>
      <dsp:spPr>
        <a:xfrm>
          <a:off x="292573" y="60870"/>
          <a:ext cx="4096024" cy="41328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12748" y="81045"/>
        <a:ext cx="4055674" cy="372930"/>
      </dsp:txXfrm>
    </dsp:sp>
    <dsp:sp modelId="{5320A93E-E9A1-244D-A69C-7BEAD76D8D8B}">
      <dsp:nvSpPr>
        <dsp:cNvPr id="0" name=""/>
        <dsp:cNvSpPr/>
      </dsp:nvSpPr>
      <dsp:spPr>
        <a:xfrm>
          <a:off x="0" y="1938900"/>
          <a:ext cx="5851464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91592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Some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functions completed</a:t>
          </a:r>
          <a:endParaRPr lang="en-US" sz="2400" b="0" i="0" kern="1200" dirty="0"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New prototype iteration</a:t>
          </a:r>
        </a:p>
      </dsp:txBody>
      <dsp:txXfrm>
        <a:off x="0" y="1938900"/>
        <a:ext cx="5851464" cy="1058400"/>
      </dsp:txXfrm>
    </dsp:sp>
    <dsp:sp modelId="{13086218-E288-3044-B21D-7C4BF082C728}">
      <dsp:nvSpPr>
        <dsp:cNvPr id="0" name=""/>
        <dsp:cNvSpPr/>
      </dsp:nvSpPr>
      <dsp:spPr>
        <a:xfrm>
          <a:off x="292573" y="1732260"/>
          <a:ext cx="4096024" cy="41328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12748" y="1752435"/>
        <a:ext cx="4055674" cy="372930"/>
      </dsp:txXfrm>
    </dsp:sp>
    <dsp:sp modelId="{2BC19969-2C76-8D45-A55D-078E3B83647D}">
      <dsp:nvSpPr>
        <dsp:cNvPr id="0" name=""/>
        <dsp:cNvSpPr/>
      </dsp:nvSpPr>
      <dsp:spPr>
        <a:xfrm>
          <a:off x="0" y="3279540"/>
          <a:ext cx="5851464" cy="74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91592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Fully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functional proof of concept</a:t>
          </a:r>
          <a:endParaRPr lang="en-US" sz="2400" b="0" i="0" kern="1200" dirty="0">
            <a:latin typeface="Proxima Nova Rg" panose="02000506030000020004" pitchFamily="2" charset="0"/>
          </a:endParaRPr>
        </a:p>
      </dsp:txBody>
      <dsp:txXfrm>
        <a:off x="0" y="3279540"/>
        <a:ext cx="5851464" cy="749700"/>
      </dsp:txXfrm>
    </dsp:sp>
    <dsp:sp modelId="{8D4DE655-2605-8B4B-B4BD-0414015C16E0}">
      <dsp:nvSpPr>
        <dsp:cNvPr id="0" name=""/>
        <dsp:cNvSpPr/>
      </dsp:nvSpPr>
      <dsp:spPr>
        <a:xfrm>
          <a:off x="292573" y="3072900"/>
          <a:ext cx="4096024" cy="41328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12748" y="3093075"/>
        <a:ext cx="4055674" cy="37293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06CEA-71CE-444B-988E-C4FF1FC98A99}">
      <dsp:nvSpPr>
        <dsp:cNvPr id="0" name=""/>
        <dsp:cNvSpPr/>
      </dsp:nvSpPr>
      <dsp:spPr>
        <a:xfrm>
          <a:off x="0" y="3277196"/>
          <a:ext cx="5588237" cy="1075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0" y="3277196"/>
        <a:ext cx="5588237" cy="580850"/>
      </dsp:txXfrm>
    </dsp:sp>
    <dsp:sp modelId="{A0C213B2-9425-D140-B633-6BBA4C696386}">
      <dsp:nvSpPr>
        <dsp:cNvPr id="0" name=""/>
        <dsp:cNvSpPr/>
      </dsp:nvSpPr>
      <dsp:spPr>
        <a:xfrm>
          <a:off x="2389" y="3836533"/>
          <a:ext cx="5577322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latin typeface="Proxima Nova Rg" panose="02000506030000020004" pitchFamily="2" charset="0"/>
            </a:rPr>
            <a:t>Print(s) complete</a:t>
          </a:r>
        </a:p>
      </dsp:txBody>
      <dsp:txXfrm>
        <a:off x="2389" y="3836533"/>
        <a:ext cx="5577322" cy="494798"/>
      </dsp:txXfrm>
    </dsp:sp>
    <dsp:sp modelId="{6CFCFBF6-B8D1-3747-90BA-93138E3E60A4}">
      <dsp:nvSpPr>
        <dsp:cNvPr id="0" name=""/>
        <dsp:cNvSpPr/>
      </dsp:nvSpPr>
      <dsp:spPr>
        <a:xfrm>
          <a:off x="5579712" y="3836533"/>
          <a:ext cx="6135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>
              <a:latin typeface="Proxima Nova" panose="02000506030000020004" pitchFamily="2" charset="77"/>
            </a:rPr>
            <a:t> </a:t>
          </a:r>
          <a:endParaRPr lang="en-US" sz="2400" b="0" i="0" kern="1200" dirty="0">
            <a:latin typeface="Proxima Nova" panose="02000506030000020004" pitchFamily="2" charset="77"/>
          </a:endParaRPr>
        </a:p>
      </dsp:txBody>
      <dsp:txXfrm>
        <a:off x="5579712" y="3836533"/>
        <a:ext cx="6135" cy="494798"/>
      </dsp:txXfrm>
    </dsp:sp>
    <dsp:sp modelId="{8498E491-8F11-3246-8D34-46C49385F217}">
      <dsp:nvSpPr>
        <dsp:cNvPr id="0" name=""/>
        <dsp:cNvSpPr/>
      </dsp:nvSpPr>
      <dsp:spPr>
        <a:xfrm rot="10800000">
          <a:off x="0" y="1638982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 rot="-10800000">
        <a:off x="0" y="1638982"/>
        <a:ext cx="5588237" cy="580676"/>
      </dsp:txXfrm>
    </dsp:sp>
    <dsp:sp modelId="{287AE9B9-D5CA-1C44-9E72-B7FF46149225}">
      <dsp:nvSpPr>
        <dsp:cNvPr id="0" name=""/>
        <dsp:cNvSpPr/>
      </dsp:nvSpPr>
      <dsp:spPr>
        <a:xfrm>
          <a:off x="1012" y="2219659"/>
          <a:ext cx="5580051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latin typeface="Proxima Nova Rg" panose="02000506030000020004" pitchFamily="2" charset="0"/>
            </a:rPr>
            <a:t>Final required print(s) approved</a:t>
          </a:r>
        </a:p>
      </dsp:txBody>
      <dsp:txXfrm>
        <a:off x="1012" y="2219659"/>
        <a:ext cx="5580051" cy="494650"/>
      </dsp:txXfrm>
    </dsp:sp>
    <dsp:sp modelId="{41D74448-DF9A-944E-9665-C8582B2E2808}">
      <dsp:nvSpPr>
        <dsp:cNvPr id="0" name=""/>
        <dsp:cNvSpPr/>
      </dsp:nvSpPr>
      <dsp:spPr>
        <a:xfrm>
          <a:off x="5581063" y="2219659"/>
          <a:ext cx="6160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>
              <a:latin typeface="Proxima Nova" panose="02000506030000020004" pitchFamily="2" charset="77"/>
            </a:rPr>
            <a:t> </a:t>
          </a:r>
          <a:endParaRPr lang="en-US" sz="2400" b="0" i="0" kern="1200" dirty="0">
            <a:latin typeface="Proxima Nova" panose="02000506030000020004" pitchFamily="2" charset="77"/>
          </a:endParaRPr>
        </a:p>
      </dsp:txBody>
      <dsp:txXfrm>
        <a:off x="5581063" y="2219659"/>
        <a:ext cx="6160" cy="494650"/>
      </dsp:txXfrm>
    </dsp:sp>
    <dsp:sp modelId="{C2E9AC38-823C-5544-AC9D-D683A707B3FA}">
      <dsp:nvSpPr>
        <dsp:cNvPr id="0" name=""/>
        <dsp:cNvSpPr/>
      </dsp:nvSpPr>
      <dsp:spPr>
        <a:xfrm rot="10800000">
          <a:off x="0" y="769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 rot="-10800000">
        <a:off x="0" y="769"/>
        <a:ext cx="5588237" cy="580676"/>
      </dsp:txXfrm>
    </dsp:sp>
    <dsp:sp modelId="{AFE785BE-B460-0C4C-ADC8-06634ACAB58F}">
      <dsp:nvSpPr>
        <dsp:cNvPr id="0" name=""/>
        <dsp:cNvSpPr/>
      </dsp:nvSpPr>
      <dsp:spPr>
        <a:xfrm>
          <a:off x="2389" y="581445"/>
          <a:ext cx="5577322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latin typeface="Proxima Nova Rg" panose="02000506030000020004" pitchFamily="2" charset="0"/>
            </a:rPr>
            <a:t>Initial required print(s) submission due</a:t>
          </a:r>
        </a:p>
      </dsp:txBody>
      <dsp:txXfrm>
        <a:off x="2389" y="581445"/>
        <a:ext cx="5577322" cy="494650"/>
      </dsp:txXfrm>
    </dsp:sp>
    <dsp:sp modelId="{502A8320-69ED-3D43-A17A-C5AE66AFAAFF}">
      <dsp:nvSpPr>
        <dsp:cNvPr id="0" name=""/>
        <dsp:cNvSpPr/>
      </dsp:nvSpPr>
      <dsp:spPr>
        <a:xfrm flipH="1">
          <a:off x="5579712" y="581445"/>
          <a:ext cx="6135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>
              <a:latin typeface="Proxima Nova" panose="02000506030000020004" pitchFamily="2" charset="77"/>
            </a:rPr>
            <a:t> </a:t>
          </a:r>
          <a:endParaRPr lang="en-US" sz="2400" b="0" i="0" kern="1200" dirty="0">
            <a:latin typeface="Proxima Nova" panose="02000506030000020004" pitchFamily="2" charset="77"/>
          </a:endParaRPr>
        </a:p>
      </dsp:txBody>
      <dsp:txXfrm>
        <a:off x="5579712" y="581445"/>
        <a:ext cx="6135" cy="494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219972" y="1119984"/>
          <a:ext cx="3359953" cy="3359953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00166" y="1600177"/>
          <a:ext cx="2399566" cy="23995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03950" y="2080091"/>
          <a:ext cx="1439740" cy="1439740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82707" y="2542218"/>
          <a:ext cx="479913" cy="479913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567836" y="45531"/>
          <a:ext cx="2692565" cy="803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6"/>
              </a:solidFill>
              <a:latin typeface="Proxima Nova Rg" panose="02000506030000020004" pitchFamily="2" charset="0"/>
            </a:rPr>
            <a:t>Benchmark A</a:t>
          </a:r>
        </a:p>
      </dsp:txBody>
      <dsp:txXfrm>
        <a:off x="3567836" y="45531"/>
        <a:ext cx="2692565" cy="803588"/>
      </dsp:txXfrm>
    </dsp:sp>
    <dsp:sp modelId="{9AA57AB6-F4F1-074A-9222-6D1DA12AEEE3}">
      <dsp:nvSpPr>
        <dsp:cNvPr id="0" name=""/>
        <dsp:cNvSpPr/>
      </dsp:nvSpPr>
      <dsp:spPr>
        <a:xfrm>
          <a:off x="3719924" y="401794"/>
          <a:ext cx="4199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608753" y="666390"/>
          <a:ext cx="2374367" cy="184797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582359" y="830677"/>
          <a:ext cx="2310354" cy="80358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B</a:t>
          </a:r>
        </a:p>
      </dsp:txBody>
      <dsp:txXfrm>
        <a:off x="3582359" y="830677"/>
        <a:ext cx="2310354" cy="803588"/>
      </dsp:txXfrm>
    </dsp:sp>
    <dsp:sp modelId="{76516D5D-8B5F-6E44-9545-3EA448DE0646}">
      <dsp:nvSpPr>
        <dsp:cNvPr id="0" name=""/>
        <dsp:cNvSpPr/>
      </dsp:nvSpPr>
      <dsp:spPr>
        <a:xfrm>
          <a:off x="3719924" y="1205383"/>
          <a:ext cx="4199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2019788" y="1456819"/>
          <a:ext cx="1949893" cy="144757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567945" y="1633728"/>
          <a:ext cx="2324768" cy="80358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1"/>
              </a:solidFill>
              <a:latin typeface="Proxima Nova Rg" panose="02000506030000020004" pitchFamily="2" charset="0"/>
            </a:rPr>
            <a:t>Commissioning</a:t>
          </a:r>
        </a:p>
      </dsp:txBody>
      <dsp:txXfrm>
        <a:off x="3567945" y="1633728"/>
        <a:ext cx="2324768" cy="803588"/>
      </dsp:txXfrm>
    </dsp:sp>
    <dsp:sp modelId="{F1EB8419-BEB3-854C-B8FF-9354BCDD7759}">
      <dsp:nvSpPr>
        <dsp:cNvPr id="0" name=""/>
        <dsp:cNvSpPr/>
      </dsp:nvSpPr>
      <dsp:spPr>
        <a:xfrm>
          <a:off x="3719924" y="2008972"/>
          <a:ext cx="4199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417662" y="2193489"/>
          <a:ext cx="1487339" cy="111718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589810" y="2385541"/>
          <a:ext cx="1991679" cy="80358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rgbClr val="7030A0"/>
              </a:solidFill>
              <a:latin typeface="Proxima Nova Rg" panose="02000506030000020004" pitchFamily="2" charset="0"/>
            </a:rPr>
            <a:t>Submission</a:t>
          </a:r>
        </a:p>
      </dsp:txBody>
      <dsp:txXfrm>
        <a:off x="3589810" y="2385541"/>
        <a:ext cx="1991679" cy="803588"/>
      </dsp:txXfrm>
    </dsp:sp>
    <dsp:sp modelId="{0439D031-A89D-BD46-8795-A7FA34D37CC7}">
      <dsp:nvSpPr>
        <dsp:cNvPr id="0" name=""/>
        <dsp:cNvSpPr/>
      </dsp:nvSpPr>
      <dsp:spPr>
        <a:xfrm>
          <a:off x="3719924" y="2812561"/>
          <a:ext cx="4199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816489" y="2933071"/>
          <a:ext cx="1022321" cy="78062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8655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Pass two hills</a:t>
          </a:r>
        </a:p>
      </dsp:txBody>
      <dsp:txXfrm>
        <a:off x="0" y="386558"/>
        <a:ext cx="5851464" cy="918225"/>
      </dsp:txXfrm>
    </dsp:sp>
    <dsp:sp modelId="{96D449A5-8CF5-0D4C-9470-7C2F22AB24CE}">
      <dsp:nvSpPr>
        <dsp:cNvPr id="0" name=""/>
        <dsp:cNvSpPr/>
      </dsp:nvSpPr>
      <dsp:spPr>
        <a:xfrm>
          <a:off x="292573" y="61837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93540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48303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 smtClean="0">
              <a:latin typeface="Proxima Nova Rg" panose="02000506030000020004" pitchFamily="2" charset="0"/>
            </a:rPr>
            <a:t>Defuse </a:t>
          </a:r>
          <a:r>
            <a:rPr lang="en-US" sz="2400" b="0" i="0" kern="1200" dirty="0">
              <a:latin typeface="Proxima Nova Rg" panose="02000506030000020004" pitchFamily="2" charset="0"/>
            </a:rPr>
            <a:t>bomb</a:t>
          </a:r>
        </a:p>
      </dsp:txBody>
      <dsp:txXfrm>
        <a:off x="0" y="1748303"/>
        <a:ext cx="5851464" cy="918225"/>
      </dsp:txXfrm>
    </dsp:sp>
    <dsp:sp modelId="{13086218-E288-3044-B21D-7C4BF082C728}">
      <dsp:nvSpPr>
        <dsp:cNvPr id="0" name=""/>
        <dsp:cNvSpPr/>
      </dsp:nvSpPr>
      <dsp:spPr>
        <a:xfrm>
          <a:off x="292573" y="1423583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55286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004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Return to start</a:t>
          </a:r>
        </a:p>
      </dsp:txBody>
      <dsp:txXfrm>
        <a:off x="0" y="3110048"/>
        <a:ext cx="5851464" cy="918225"/>
      </dsp:txXfrm>
    </dsp:sp>
    <dsp:sp modelId="{8D4DE655-2605-8B4B-B4BD-0414015C16E0}">
      <dsp:nvSpPr>
        <dsp:cNvPr id="0" name=""/>
        <dsp:cNvSpPr/>
      </dsp:nvSpPr>
      <dsp:spPr>
        <a:xfrm>
          <a:off x="292573" y="2785328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17031"/>
        <a:ext cx="4032618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767623" cy="1163801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9275"/>
          <a:ext cx="1605286" cy="115960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44472" y="1163801"/>
          <a:ext cx="4478677" cy="14224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188216" y="1163801"/>
        <a:ext cx="4391189" cy="13786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8655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Deliver</a:t>
          </a:r>
          <a:r>
            <a:rPr lang="en-US" sz="2400" b="0" i="0" kern="1200" baseline="0" dirty="0">
              <a:latin typeface="Proxima Nova Rg" panose="02000506030000020004" pitchFamily="2" charset="0"/>
            </a:rPr>
            <a:t> 50 hours</a:t>
          </a:r>
          <a:endParaRPr lang="en-US" sz="2400" b="0" i="0" kern="1200" dirty="0">
            <a:latin typeface="Proxima Nova Rg" panose="02000506030000020004" pitchFamily="2" charset="0"/>
          </a:endParaRPr>
        </a:p>
      </dsp:txBody>
      <dsp:txXfrm>
        <a:off x="0" y="386558"/>
        <a:ext cx="5851464" cy="918225"/>
      </dsp:txXfrm>
    </dsp:sp>
    <dsp:sp modelId="{96D449A5-8CF5-0D4C-9470-7C2F22AB24CE}">
      <dsp:nvSpPr>
        <dsp:cNvPr id="0" name=""/>
        <dsp:cNvSpPr/>
      </dsp:nvSpPr>
      <dsp:spPr>
        <a:xfrm>
          <a:off x="292573" y="61837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93540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48303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Deliver</a:t>
          </a:r>
          <a:r>
            <a:rPr lang="en-US" sz="2400" b="0" i="0" kern="1200" baseline="0" dirty="0">
              <a:latin typeface="Proxima Nova Rg" panose="02000506030000020004" pitchFamily="2" charset="0"/>
            </a:rPr>
            <a:t> 125 hours</a:t>
          </a:r>
          <a:endParaRPr lang="en-US" sz="2400" b="0" i="0" kern="1200" dirty="0">
            <a:latin typeface="Proxima Nova Rg" panose="02000506030000020004" pitchFamily="2" charset="0"/>
          </a:endParaRPr>
        </a:p>
      </dsp:txBody>
      <dsp:txXfrm>
        <a:off x="0" y="1748303"/>
        <a:ext cx="5851464" cy="918225"/>
      </dsp:txXfrm>
    </dsp:sp>
    <dsp:sp modelId="{13086218-E288-3044-B21D-7C4BF082C728}">
      <dsp:nvSpPr>
        <dsp:cNvPr id="0" name=""/>
        <dsp:cNvSpPr/>
      </dsp:nvSpPr>
      <dsp:spPr>
        <a:xfrm>
          <a:off x="292573" y="1423583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55286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004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Deliver</a:t>
          </a:r>
          <a:r>
            <a:rPr lang="en-US" sz="2400" b="0" i="0" kern="1200" baseline="0" dirty="0">
              <a:latin typeface="Proxima Nova Rg" panose="02000506030000020004" pitchFamily="2" charset="0"/>
            </a:rPr>
            <a:t> 200 hours</a:t>
          </a:r>
          <a:endParaRPr lang="en-US" sz="2400" b="0" i="0" kern="1200" dirty="0">
            <a:latin typeface="Proxima Nova Rg" panose="02000506030000020004" pitchFamily="2" charset="0"/>
          </a:endParaRPr>
        </a:p>
      </dsp:txBody>
      <dsp:txXfrm>
        <a:off x="0" y="3110048"/>
        <a:ext cx="5851464" cy="918225"/>
      </dsp:txXfrm>
    </dsp:sp>
    <dsp:sp modelId="{8D4DE655-2605-8B4B-B4BD-0414015C16E0}">
      <dsp:nvSpPr>
        <dsp:cNvPr id="0" name=""/>
        <dsp:cNvSpPr/>
      </dsp:nvSpPr>
      <dsp:spPr>
        <a:xfrm>
          <a:off x="292573" y="2785328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17031"/>
        <a:ext cx="4032618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33528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924"/>
          <a:ext cx="1845851" cy="13492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337452"/>
          <a:ext cx="5046968" cy="162986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12928" y="1337452"/>
        <a:ext cx="4946720" cy="15797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8655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Traverse solar panel hill</a:t>
          </a:r>
        </a:p>
      </dsp:txBody>
      <dsp:txXfrm>
        <a:off x="0" y="386558"/>
        <a:ext cx="5851464" cy="918225"/>
      </dsp:txXfrm>
    </dsp:sp>
    <dsp:sp modelId="{96D449A5-8CF5-0D4C-9470-7C2F22AB24CE}">
      <dsp:nvSpPr>
        <dsp:cNvPr id="0" name=""/>
        <dsp:cNvSpPr/>
      </dsp:nvSpPr>
      <dsp:spPr>
        <a:xfrm>
          <a:off x="292573" y="61837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93540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48303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Retrieve</a:t>
          </a:r>
          <a:r>
            <a:rPr lang="en-US" sz="2400" b="0" i="0" kern="1200" baseline="0" dirty="0">
              <a:latin typeface="Proxima Nova Rg" panose="02000506030000020004" pitchFamily="2" charset="0"/>
            </a:rPr>
            <a:t> Zarya </a:t>
          </a:r>
          <a:endParaRPr lang="en-US" sz="2400" b="0" i="0" kern="1200" dirty="0">
            <a:latin typeface="Proxima Nova Rg" panose="02000506030000020004" pitchFamily="2" charset="0"/>
          </a:endParaRPr>
        </a:p>
      </dsp:txBody>
      <dsp:txXfrm>
        <a:off x="0" y="1748303"/>
        <a:ext cx="5851464" cy="918225"/>
      </dsp:txXfrm>
    </dsp:sp>
    <dsp:sp modelId="{13086218-E288-3044-B21D-7C4BF082C728}">
      <dsp:nvSpPr>
        <dsp:cNvPr id="0" name=""/>
        <dsp:cNvSpPr/>
      </dsp:nvSpPr>
      <dsp:spPr>
        <a:xfrm>
          <a:off x="292573" y="1423583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55286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004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Return to start with Zarya</a:t>
          </a:r>
        </a:p>
      </dsp:txBody>
      <dsp:txXfrm>
        <a:off x="0" y="3110048"/>
        <a:ext cx="5851464" cy="918225"/>
      </dsp:txXfrm>
    </dsp:sp>
    <dsp:sp modelId="{8D4DE655-2605-8B4B-B4BD-0414015C16E0}">
      <dsp:nvSpPr>
        <dsp:cNvPr id="0" name=""/>
        <dsp:cNvSpPr/>
      </dsp:nvSpPr>
      <dsp:spPr>
        <a:xfrm>
          <a:off x="292573" y="2785328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17031"/>
        <a:ext cx="4032618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01620"/>
          <a:ext cx="5851464" cy="144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5407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Physical assembly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Motor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Collect rock sample</a:t>
          </a:r>
        </a:p>
      </dsp:txBody>
      <dsp:txXfrm>
        <a:off x="0" y="301620"/>
        <a:ext cx="5851464" cy="1445850"/>
      </dsp:txXfrm>
    </dsp:sp>
    <dsp:sp modelId="{96D449A5-8CF5-0D4C-9470-7C2F22AB24CE}">
      <dsp:nvSpPr>
        <dsp:cNvPr id="0" name=""/>
        <dsp:cNvSpPr/>
      </dsp:nvSpPr>
      <dsp:spPr>
        <a:xfrm>
          <a:off x="292573" y="50700"/>
          <a:ext cx="4096024" cy="5018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17071" y="75198"/>
        <a:ext cx="4047028" cy="452844"/>
      </dsp:txXfrm>
    </dsp:sp>
    <dsp:sp modelId="{5320A93E-E9A1-244D-A69C-7BEAD76D8D8B}">
      <dsp:nvSpPr>
        <dsp:cNvPr id="0" name=""/>
        <dsp:cNvSpPr/>
      </dsp:nvSpPr>
      <dsp:spPr>
        <a:xfrm>
          <a:off x="0" y="2090190"/>
          <a:ext cx="5851464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5407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Transport rock sample to start</a:t>
          </a:r>
        </a:p>
      </dsp:txBody>
      <dsp:txXfrm>
        <a:off x="0" y="2090190"/>
        <a:ext cx="5851464" cy="803250"/>
      </dsp:txXfrm>
    </dsp:sp>
    <dsp:sp modelId="{13086218-E288-3044-B21D-7C4BF082C728}">
      <dsp:nvSpPr>
        <dsp:cNvPr id="0" name=""/>
        <dsp:cNvSpPr/>
      </dsp:nvSpPr>
      <dsp:spPr>
        <a:xfrm>
          <a:off x="292573" y="1839270"/>
          <a:ext cx="4096024" cy="5018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17071" y="1863768"/>
        <a:ext cx="4047028" cy="452844"/>
      </dsp:txXfrm>
    </dsp:sp>
    <dsp:sp modelId="{2BC19969-2C76-8D45-A55D-078E3B83647D}">
      <dsp:nvSpPr>
        <dsp:cNvPr id="0" name=""/>
        <dsp:cNvSpPr/>
      </dsp:nvSpPr>
      <dsp:spPr>
        <a:xfrm>
          <a:off x="0" y="3236160"/>
          <a:ext cx="5851464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5407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Climb the peak</a:t>
          </a:r>
        </a:p>
      </dsp:txBody>
      <dsp:txXfrm>
        <a:off x="0" y="3236160"/>
        <a:ext cx="5851464" cy="803250"/>
      </dsp:txXfrm>
    </dsp:sp>
    <dsp:sp modelId="{8D4DE655-2605-8B4B-B4BD-0414015C16E0}">
      <dsp:nvSpPr>
        <dsp:cNvPr id="0" name=""/>
        <dsp:cNvSpPr/>
      </dsp:nvSpPr>
      <dsp:spPr>
        <a:xfrm>
          <a:off x="292573" y="2985240"/>
          <a:ext cx="4096024" cy="5018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17071" y="3009738"/>
        <a:ext cx="4047028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3FDC-5E39-6B43-A0E1-84BC06D1C877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8749-BBEE-AC43-A65F-7FDD4532A96B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3A1B-4945-6646-9324-B686AA7E0A3E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3B10-A140-014C-AD09-37C88CA29CF6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5368-0C34-9243-998D-EAF43CC498E4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4F06-8E5E-A745-95DD-81BA8153A410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A352-4EC1-1E42-85AF-3AD2415D14FB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C328-BB51-634D-88D8-5A13A9E97C1F}" type="datetime1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1C90-1166-C04C-AB38-E33F6DFB4468}" type="datetime1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6050-04A1-F244-AA95-000D21CDDA7C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B157-238D-D645-8F3C-D5DE5C46384B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E2C6D-F13D-FF46-A4A1-094ED0E9178F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SEMESTER-LONG DESIGN PROJECTS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Gotham Medium" pitchFamily="50" charset="0"/>
              </a:rPr>
              <a:t>EG1003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3366727" y="1281853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318727" y="19471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Retrieval &amp; Delivery System (RDS)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514661"/>
              </p:ext>
            </p:extLst>
          </p:nvPr>
        </p:nvGraphicFramePr>
        <p:xfrm>
          <a:off x="6021809" y="2005825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245894"/>
              </p:ext>
            </p:extLst>
          </p:nvPr>
        </p:nvGraphicFramePr>
        <p:xfrm>
          <a:off x="318727" y="2836626"/>
          <a:ext cx="5372578" cy="2963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05017" y="333495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45139" y="4375818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Deliver additional fuel cells to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Dependent on number of cells</a:t>
            </a:r>
          </a:p>
        </p:txBody>
      </p:sp>
    </p:spTree>
    <p:extLst>
      <p:ext uri="{BB962C8B-B14F-4D97-AF65-F5344CB8AC3E}">
        <p14:creationId xmlns:p14="http://schemas.microsoft.com/office/powerpoint/2010/main" val="2112484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indoor, box, living&#10;&#10;Description automatically generated">
            <a:extLst>
              <a:ext uri="{FF2B5EF4-FFF2-40B4-BE49-F238E27FC236}">
                <a16:creationId xmlns:a16="http://schemas.microsoft.com/office/drawing/2014/main" id="{4423DD12-36AA-314E-9B7F-5F8288D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7" y="2084542"/>
            <a:ext cx="6901337" cy="3661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3366729" y="1428575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64108" y="2416411"/>
            <a:ext cx="526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Search &amp; Recovery Robot (SRR)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Retrieve lost space module Zarya &amp; return to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Must fit on 625 square cm start tile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331917" y="5422597"/>
            <a:ext cx="2986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SRR configuration </a:t>
            </a:r>
          </a:p>
        </p:txBody>
      </p:sp>
    </p:spTree>
    <p:extLst>
      <p:ext uri="{BB962C8B-B14F-4D97-AF65-F5344CB8AC3E}">
        <p14:creationId xmlns:p14="http://schemas.microsoft.com/office/powerpoint/2010/main" val="255768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3366727" y="1281853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318727" y="19471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Search &amp; Recovery Robot (SRR) 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1938356"/>
              </p:ext>
            </p:extLst>
          </p:nvPr>
        </p:nvGraphicFramePr>
        <p:xfrm>
          <a:off x="6021809" y="2005825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9363103"/>
              </p:ext>
            </p:extLst>
          </p:nvPr>
        </p:nvGraphicFramePr>
        <p:xfrm>
          <a:off x="318727" y="283662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2803033" y="3213900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45139" y="4375818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extra credit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moondust</a:t>
            </a:r>
          </a:p>
        </p:txBody>
      </p:sp>
    </p:spTree>
    <p:extLst>
      <p:ext uri="{BB962C8B-B14F-4D97-AF65-F5344CB8AC3E}">
        <p14:creationId xmlns:p14="http://schemas.microsoft.com/office/powerpoint/2010/main" val="84154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13" name="Picture 12" descr="A picture containing piece, sitting, box, table&#10;&#10;Description automatically generated">
            <a:extLst>
              <a:ext uri="{FF2B5EF4-FFF2-40B4-BE49-F238E27FC236}">
                <a16:creationId xmlns:a16="http://schemas.microsoft.com/office/drawing/2014/main" id="{5088A2D8-26D9-BA41-BD73-BD2103DD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573" y="1104489"/>
            <a:ext cx="6470742" cy="5160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682639" y="1570730"/>
            <a:ext cx="5768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VEX Mars Rover Robot (MRR)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photograph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5 groups piloting for Spring 2020 semester</a:t>
            </a:r>
          </a:p>
          <a:p>
            <a:endParaRPr lang="en-US" sz="2800" b="1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906815" y="5842693"/>
            <a:ext cx="2986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MRR configuration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EF403C-E269-204F-A713-48B6ADA515D0}"/>
              </a:ext>
            </a:extLst>
          </p:cNvPr>
          <p:cNvSpPr/>
          <p:nvPr/>
        </p:nvSpPr>
        <p:spPr>
          <a:xfrm>
            <a:off x="665705" y="4211477"/>
            <a:ext cx="45121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Proxima Nova Rg" panose="02000506030000020004" pitchFamily="2" charset="0"/>
              </a:rPr>
              <a:t>Prohibited: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Jumping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Projectiles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Flammable materials</a:t>
            </a:r>
          </a:p>
        </p:txBody>
      </p:sp>
    </p:spTree>
    <p:extLst>
      <p:ext uri="{BB962C8B-B14F-4D97-AF65-F5344CB8AC3E}">
        <p14:creationId xmlns:p14="http://schemas.microsoft.com/office/powerpoint/2010/main" val="350589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3366727" y="1281853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318727" y="19471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Mars Rover Robot (MRR)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854453"/>
              </p:ext>
            </p:extLst>
          </p:nvPr>
        </p:nvGraphicFramePr>
        <p:xfrm>
          <a:off x="6021809" y="2005825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2956293"/>
              </p:ext>
            </p:extLst>
          </p:nvPr>
        </p:nvGraphicFramePr>
        <p:xfrm>
          <a:off x="318727" y="2836626"/>
          <a:ext cx="5372578" cy="2472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2945370" y="3186392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579886" y="4342488"/>
            <a:ext cx="485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Return to start site after summiting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Climb ramp 1</a:t>
            </a:r>
          </a:p>
        </p:txBody>
      </p:sp>
    </p:spTree>
    <p:extLst>
      <p:ext uri="{BB962C8B-B14F-4D97-AF65-F5344CB8AC3E}">
        <p14:creationId xmlns:p14="http://schemas.microsoft.com/office/powerpoint/2010/main" val="26741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15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3318645" y="1428575"/>
            <a:ext cx="55547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Housing Innovation in Revit (HIR)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64107" y="2350605"/>
            <a:ext cx="55318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3-D Print of floorplan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Reach LEED Gold standard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196527" y="5534290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597" y="2190886"/>
            <a:ext cx="5603823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156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16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6548618" y="1589522"/>
            <a:ext cx="5652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Housing Innovation in Revit (HIR)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6724817"/>
              </p:ext>
            </p:extLst>
          </p:nvPr>
        </p:nvGraphicFramePr>
        <p:xfrm>
          <a:off x="244536" y="1489724"/>
          <a:ext cx="6096000" cy="475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48273"/>
              </p:ext>
            </p:extLst>
          </p:nvPr>
        </p:nvGraphicFramePr>
        <p:xfrm>
          <a:off x="6716128" y="2530013"/>
          <a:ext cx="5231336" cy="281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54767" y="2908006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341741" y="4232103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3D Prints</a:t>
            </a:r>
          </a:p>
        </p:txBody>
      </p:sp>
    </p:spTree>
    <p:extLst>
      <p:ext uri="{BB962C8B-B14F-4D97-AF65-F5344CB8AC3E}">
        <p14:creationId xmlns:p14="http://schemas.microsoft.com/office/powerpoint/2010/main" val="414852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17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661044" y="2761855"/>
            <a:ext cx="6235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autonomous prosthetic limb or wearable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Complete one task listed in manual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Utilize an extra machining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1:1 scale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00387" y="5695704"/>
            <a:ext cx="4110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 Prosthetic foot BMD device </a:t>
            </a:r>
          </a:p>
        </p:txBody>
      </p:sp>
      <p:pic>
        <p:nvPicPr>
          <p:cNvPr id="6" name="Picture 5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EA82C809-A62E-0E4C-A410-F110B6FC6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49" y="1743653"/>
            <a:ext cx="2852099" cy="3802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DA0889-4F4D-594D-B143-BEC087E4278F}"/>
              </a:ext>
            </a:extLst>
          </p:cNvPr>
          <p:cNvSpPr/>
          <p:nvPr/>
        </p:nvSpPr>
        <p:spPr>
          <a:xfrm>
            <a:off x="318727" y="19471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Biomedical Device (BMD)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5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18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318727" y="19471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Biomedical Device (BMD)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017517"/>
              </p:ext>
            </p:extLst>
          </p:nvPr>
        </p:nvGraphicFramePr>
        <p:xfrm>
          <a:off x="6117716" y="1492857"/>
          <a:ext cx="5755555" cy="471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912038"/>
              </p:ext>
            </p:extLst>
          </p:nvPr>
        </p:nvGraphicFramePr>
        <p:xfrm>
          <a:off x="318727" y="283662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2803033" y="3213900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45139" y="4375818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additional extra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3-D printed component</a:t>
            </a:r>
          </a:p>
        </p:txBody>
      </p:sp>
    </p:spTree>
    <p:extLst>
      <p:ext uri="{BB962C8B-B14F-4D97-AF65-F5344CB8AC3E}">
        <p14:creationId xmlns:p14="http://schemas.microsoft.com/office/powerpoint/2010/main" val="3271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12254" y="74104"/>
            <a:ext cx="579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19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3388382" y="1428575"/>
            <a:ext cx="54152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Rapid Assembly &amp; Design (RAD)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285751" y="2084746"/>
            <a:ext cx="58102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$100 budget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Additional resources: EG workshops, RAD Open Lab, </a:t>
            </a:r>
            <a:r>
              <a:rPr lang="en-US" sz="2800" dirty="0" err="1">
                <a:latin typeface="Proxima Nova Rg" panose="02000506030000020004" pitchFamily="2" charset="0"/>
              </a:rPr>
              <a:t>MakerSpace</a:t>
            </a:r>
            <a:r>
              <a:rPr lang="en-US" sz="28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96000" y="5634262"/>
            <a:ext cx="5516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Previous student’s RAD project,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387836" y="2161557"/>
            <a:ext cx="4831621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919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0" y="827033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349162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3-D Printing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2743200"/>
            <a:ext cx="0" cy="23114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371D4E-5E51-9A42-8A17-92D1842ED964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3719875" y="129883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Rapid Assembly Design (RAD)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399470"/>
              </p:ext>
            </p:extLst>
          </p:nvPr>
        </p:nvGraphicFramePr>
        <p:xfrm>
          <a:off x="6021809" y="2005825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575099"/>
              </p:ext>
            </p:extLst>
          </p:nvPr>
        </p:nvGraphicFramePr>
        <p:xfrm>
          <a:off x="318727" y="2257808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05016" y="2663426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45139" y="3797000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3-D printing components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3FCF95-1910-3E40-B4D7-6AF9932540F5}"/>
              </a:ext>
            </a:extLst>
          </p:cNvPr>
          <p:cNvSpPr/>
          <p:nvPr/>
        </p:nvSpPr>
        <p:spPr>
          <a:xfrm>
            <a:off x="416660" y="5242540"/>
            <a:ext cx="5372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Benchmarks, Commissioning &amp; Extra Credit determined by RADOLs</a:t>
            </a:r>
          </a:p>
        </p:txBody>
      </p:sp>
    </p:spTree>
    <p:extLst>
      <p:ext uri="{BB962C8B-B14F-4D97-AF65-F5344CB8AC3E}">
        <p14:creationId xmlns:p14="http://schemas.microsoft.com/office/powerpoint/2010/main" val="3496809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3-D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4419DB-5F36-6343-BD6A-014088404088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21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A6F4F7-7179-344F-B61E-CE90AAC22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000312"/>
              </p:ext>
            </p:extLst>
          </p:nvPr>
        </p:nvGraphicFramePr>
        <p:xfrm>
          <a:off x="129446" y="1849348"/>
          <a:ext cx="11864886" cy="38350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54962">
                  <a:extLst>
                    <a:ext uri="{9D8B030D-6E8A-4147-A177-3AD203B41FA5}">
                      <a16:colId xmlns:a16="http://schemas.microsoft.com/office/drawing/2014/main" val="2467471159"/>
                    </a:ext>
                  </a:extLst>
                </a:gridCol>
                <a:gridCol w="3154592">
                  <a:extLst>
                    <a:ext uri="{9D8B030D-6E8A-4147-A177-3AD203B41FA5}">
                      <a16:colId xmlns:a16="http://schemas.microsoft.com/office/drawing/2014/main" val="283581214"/>
                    </a:ext>
                  </a:extLst>
                </a:gridCol>
                <a:gridCol w="4755332">
                  <a:extLst>
                    <a:ext uri="{9D8B030D-6E8A-4147-A177-3AD203B41FA5}">
                      <a16:colId xmlns:a16="http://schemas.microsoft.com/office/drawing/2014/main" val="1098281478"/>
                    </a:ext>
                  </a:extLst>
                </a:gridCol>
              </a:tblGrid>
              <a:tr h="487175"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latin typeface="Proxima Nova Rg" panose="02000506030000020004" pitchFamily="2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latin typeface="Proxima Nova Rg" panose="02000506030000020004" pitchFamily="2" charset="0"/>
                        </a:rPr>
                        <a:t>Mandatory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latin typeface="Proxima Nova Rg" panose="02000506030000020004" pitchFamily="2" charset="0"/>
                        </a:rPr>
                        <a:t>Extra 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23447"/>
                  </a:ext>
                </a:extLst>
              </a:tr>
              <a:tr h="120409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EV3 Robot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Course modification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Robot part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14935"/>
                  </a:ext>
                </a:extLst>
              </a:tr>
              <a:tr h="792953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Housing Innovation in Revit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printed floor plan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Up to 2 additional floor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741125"/>
                  </a:ext>
                </a:extLst>
              </a:tr>
              <a:tr h="833603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Rapid Assembly &amp;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</a:t>
                      </a:r>
                      <a:r>
                        <a:rPr lang="en-US" sz="2400" b="0" i="0" dirty="0" smtClean="0">
                          <a:latin typeface="Proxima Nova Rg" panose="02000506030000020004" pitchFamily="2" charset="0"/>
                        </a:rPr>
                        <a:t>RAD</a:t>
                      </a:r>
                      <a:r>
                        <a:rPr lang="en-US" sz="2400" b="0" i="0" baseline="0" dirty="0" smtClean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</a:t>
                      </a:r>
                      <a:r>
                        <a:rPr lang="en-US" sz="2400" b="0" i="0" dirty="0" smtClean="0">
                          <a:latin typeface="Proxima Nova Rg" panose="02000506030000020004" pitchFamily="2" charset="0"/>
                        </a:rPr>
                        <a:t>RAD</a:t>
                      </a:r>
                      <a:r>
                        <a:rPr lang="en-US" sz="2400" b="0" i="0" baseline="0" dirty="0" smtClean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05232"/>
                  </a:ext>
                </a:extLst>
              </a:tr>
              <a:tr h="487175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Biomedical 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5852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0EC131B-D6BF-9F4F-B30C-D4C814C3A9EB}"/>
              </a:ext>
            </a:extLst>
          </p:cNvPr>
          <p:cNvSpPr/>
          <p:nvPr/>
        </p:nvSpPr>
        <p:spPr>
          <a:xfrm>
            <a:off x="1975526" y="5716063"/>
            <a:ext cx="8240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Proxima Nova Rg" panose="02000506030000020004" pitchFamily="2" charset="0"/>
              </a:rPr>
              <a:t>Extra credit prints initial submission deadline is Milestone 2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A62465D0-D9FE-5C40-899F-D494CC9F3BF8}"/>
              </a:ext>
            </a:extLst>
          </p:cNvPr>
          <p:cNvSpPr txBox="1">
            <a:spLocks/>
          </p:cNvSpPr>
          <p:nvPr/>
        </p:nvSpPr>
        <p:spPr>
          <a:xfrm>
            <a:off x="197668" y="1376820"/>
            <a:ext cx="6392614" cy="621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dirty="0">
                <a:latin typeface="Proxima Nova Rg" panose="02000506030000020004" pitchFamily="2" charset="0"/>
              </a:rPr>
              <a:t>Table 2: 3-D Printing Breakdown 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3-D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4419DB-5F36-6343-BD6A-014088404088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22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1CE15-DFE4-8448-8FF0-EDDBF7A89995}"/>
              </a:ext>
            </a:extLst>
          </p:cNvPr>
          <p:cNvSpPr/>
          <p:nvPr/>
        </p:nvSpPr>
        <p:spPr>
          <a:xfrm>
            <a:off x="6096000" y="1828868"/>
            <a:ext cx="59575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Prints must be creative and unique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Logo cannot be pure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Completing extra credit 3-D print exempts logo requirement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Always have a contingency plan for course &amp; part prints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Visit EG Proto Lab for 1:1 help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chemeClr val="accent6"/>
                </a:solidFill>
                <a:latin typeface="Proxima Nova Rg" panose="02000506030000020004" pitchFamily="2" charset="0"/>
              </a:rPr>
              <a:t>More info on 3-D Printing Guide on Student Manual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0004ABA-EFF0-5A44-A9C5-79931E6B4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470289"/>
              </p:ext>
            </p:extLst>
          </p:nvPr>
        </p:nvGraphicFramePr>
        <p:xfrm>
          <a:off x="304562" y="1739209"/>
          <a:ext cx="5588237" cy="4353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5749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E320B5D8-94B6-044F-B9DD-8CBBCBC6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23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902648" y="1910931"/>
            <a:ext cx="9779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Which projects interest you?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Refer to </a:t>
            </a:r>
            <a:r>
              <a:rPr lang="en-US" sz="3200" dirty="0" err="1">
                <a:latin typeface="Proxima Nova Rg" panose="02000506030000020004" pitchFamily="2" charset="0"/>
              </a:rPr>
              <a:t>manual.eg.poly.edu</a:t>
            </a:r>
            <a:r>
              <a:rPr lang="en-US" sz="32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3246139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5B0A3-9BEA-6548-9264-C52F321E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F1CEE9-9D87-B84B-B9E0-80A8DCCEEB1A}"/>
              </a:ext>
            </a:extLst>
          </p:cNvPr>
          <p:cNvSpPr txBox="1"/>
          <p:nvPr/>
        </p:nvSpPr>
        <p:spPr>
          <a:xfrm>
            <a:off x="11637364" y="74104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0012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INTRODUCTION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AFA9E-63EE-1A46-9B0E-65C62D65936F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1095823" y="1965434"/>
            <a:ext cx="6145805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Autonomous robot obstacle course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 Device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Rapid </a:t>
            </a:r>
            <a:r>
              <a:rPr lang="en-US" sz="2800" dirty="0">
                <a:latin typeface="Proxima Nova Rg" panose="02000506030000020004" pitchFamily="2" charset="0"/>
              </a:rPr>
              <a:t>Assembly and </a:t>
            </a:r>
            <a:r>
              <a:rPr lang="en-US" sz="2800" dirty="0" smtClean="0">
                <a:latin typeface="Proxima Nova Rg" panose="02000506030000020004" pitchFamily="2" charset="0"/>
              </a:rPr>
              <a:t>Design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054006" y="1688821"/>
            <a:ext cx="262764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7848020" y="3956336"/>
            <a:ext cx="303961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Member Teams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GRADING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93573E-69C9-8744-A64F-FA459154CE16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4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85089CF4-DA82-9549-B0F2-1A1046D62B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349655"/>
              </p:ext>
            </p:extLst>
          </p:nvPr>
        </p:nvGraphicFramePr>
        <p:xfrm>
          <a:off x="989753" y="2370541"/>
          <a:ext cx="10451806" cy="22363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latin typeface="Proxima Nova Rg" panose="02000506030000020004" pitchFamily="2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latin typeface="Proxima Nova Rg" panose="02000506030000020004" pitchFamily="2" charset="0"/>
                        </a:rPr>
                        <a:t>% of SLDP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Proxima Nova Rg" panose="02000506030000020004" pitchFamily="2" charset="0"/>
                        </a:rPr>
                        <a:t>Benchmarks</a:t>
                      </a:r>
                      <a:r>
                        <a:rPr lang="en-US" sz="3200" b="0" i="0" baseline="0" dirty="0">
                          <a:latin typeface="Proxima Nova Rg" panose="02000506030000020004" pitchFamily="2" charset="0"/>
                        </a:rPr>
                        <a:t> and Commissioning</a:t>
                      </a:r>
                      <a:endParaRPr lang="en-US" sz="32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Subtitle 2">
            <a:extLst>
              <a:ext uri="{FF2B5EF4-FFF2-40B4-BE49-F238E27FC236}">
                <a16:creationId xmlns:a16="http://schemas.microsoft.com/office/drawing/2014/main" id="{1A311BE2-4737-8D45-80E0-97C55F83A525}"/>
              </a:ext>
            </a:extLst>
          </p:cNvPr>
          <p:cNvSpPr txBox="1">
            <a:spLocks/>
          </p:cNvSpPr>
          <p:nvPr/>
        </p:nvSpPr>
        <p:spPr>
          <a:xfrm>
            <a:off x="897186" y="1813128"/>
            <a:ext cx="6084343" cy="548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dirty="0">
                <a:latin typeface="Proxima Nova Rg" panose="02000506030000020004" pitchFamily="2" charset="0"/>
              </a:rPr>
              <a:t>Table 1: SLDP Grading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2848957" y="4975344"/>
            <a:ext cx="6494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SLDP is 30% of total course grade </a:t>
            </a:r>
            <a:endParaRPr lang="en-US" sz="3200" b="1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54831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GRADING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EFDEF9-4870-7045-8792-80AFFC0DE32D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323990" y="1798843"/>
            <a:ext cx="58794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Two during semester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Due dates on section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Penalties for late completion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2A8B66-8552-784A-9380-AB5393BCC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2765937"/>
              </p:ext>
            </p:extLst>
          </p:nvPr>
        </p:nvGraphicFramePr>
        <p:xfrm>
          <a:off x="5636365" y="1306818"/>
          <a:ext cx="6231645" cy="419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54831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GRADING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EFDEF9-4870-7045-8792-80AFFC0DE32D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6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784775"/>
              </p:ext>
            </p:extLst>
          </p:nvPr>
        </p:nvGraphicFramePr>
        <p:xfrm>
          <a:off x="6095999" y="1247047"/>
          <a:ext cx="6546163" cy="4479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9543" y="1686108"/>
            <a:ext cx="58462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Failure of completion results in partial commissioning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D52100-582E-B644-A477-9C828DE89163}"/>
              </a:ext>
            </a:extLst>
          </p:cNvPr>
          <p:cNvSpPr/>
          <p:nvPr/>
        </p:nvSpPr>
        <p:spPr>
          <a:xfrm>
            <a:off x="439542" y="4136554"/>
            <a:ext cx="6160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date as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26167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06581" y="2167351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Bomb Disarming Robot (BDR)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Disable bomb &amp; return to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Avoid decoy bombs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3371D-6CAA-2C48-82B6-BCE1138B0C26}"/>
              </a:ext>
            </a:extLst>
          </p:cNvPr>
          <p:cNvSpPr/>
          <p:nvPr/>
        </p:nvSpPr>
        <p:spPr>
          <a:xfrm>
            <a:off x="406581" y="3782708"/>
            <a:ext cx="3136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</a:rPr>
              <a:t>Allowed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Jump off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Climb walls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FA0660-5CA3-5649-A217-AA724A096D0A}"/>
              </a:ext>
            </a:extLst>
          </p:cNvPr>
          <p:cNvSpPr/>
          <p:nvPr/>
        </p:nvSpPr>
        <p:spPr>
          <a:xfrm>
            <a:off x="3612107" y="3752891"/>
            <a:ext cx="35697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Proxima Nova Rg" panose="02000506030000020004" pitchFamily="2" charset="0"/>
              </a:rPr>
              <a:t>Prohibited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Slingshots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Projectiles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9388"/>
            <a:ext cx="5974080" cy="38670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3366729" y="1428575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628154" y="5186066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BDR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3366727" y="1281853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318727" y="19471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Bomb Disarming Robot (BDR)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159564"/>
              </p:ext>
            </p:extLst>
          </p:nvPr>
        </p:nvGraphicFramePr>
        <p:xfrm>
          <a:off x="6021809" y="2005825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E5E1CB1-D2F5-5D4E-8A07-A4E2ECCB3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4012043"/>
              </p:ext>
            </p:extLst>
          </p:nvPr>
        </p:nvGraphicFramePr>
        <p:xfrm>
          <a:off x="406355" y="2807120"/>
          <a:ext cx="4767623" cy="258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5931F-0A9C-B443-A9B8-2DDD2175238A}"/>
              </a:ext>
            </a:extLst>
          </p:cNvPr>
          <p:cNvSpPr txBox="1"/>
          <p:nvPr/>
        </p:nvSpPr>
        <p:spPr>
          <a:xfrm>
            <a:off x="2669683" y="3223016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4D5049-E30A-8E4D-89FD-6C5295031400}"/>
              </a:ext>
            </a:extLst>
          </p:cNvPr>
          <p:cNvSpPr txBox="1"/>
          <p:nvPr/>
        </p:nvSpPr>
        <p:spPr>
          <a:xfrm>
            <a:off x="700072" y="4205252"/>
            <a:ext cx="4180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Disable/retrieve triangulation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computer, laptop, sitting&#10;&#10;Description automatically generated">
            <a:extLst>
              <a:ext uri="{FF2B5EF4-FFF2-40B4-BE49-F238E27FC236}">
                <a16:creationId xmlns:a16="http://schemas.microsoft.com/office/drawing/2014/main" id="{BC6F2E3F-1405-1F4C-94E9-38CDC7533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87" y="1625747"/>
            <a:ext cx="6688658" cy="3841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CA9691-0503-C146-B3CB-C1192E0D4FE3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3366729" y="1428575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50233" y="1997753"/>
            <a:ext cx="54585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Retrieval &amp; Delivery System (RDS)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Retrieve &amp; deliver fuel cells (energy) for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Hospitals are variable in energy efficiency worth a certain multiplier value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Deliver 200 hours of energy to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362020" y="5204010"/>
            <a:ext cx="3015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RDS configuration </a:t>
            </a:r>
          </a:p>
        </p:txBody>
      </p:sp>
    </p:spTree>
    <p:extLst>
      <p:ext uri="{BB962C8B-B14F-4D97-AF65-F5344CB8AC3E}">
        <p14:creationId xmlns:p14="http://schemas.microsoft.com/office/powerpoint/2010/main" val="1694991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7879</TotalTime>
  <Words>918</Words>
  <Application>Microsoft Office PowerPoint</Application>
  <PresentationFormat>Widescreen</PresentationFormat>
  <Paragraphs>274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Arial</vt:lpstr>
      <vt:lpstr>Calibri Light</vt:lpstr>
      <vt:lpstr>Proxima Nova Rg</vt:lpstr>
      <vt:lpstr>Gotham Medium</vt:lpstr>
      <vt:lpstr>Proxima Nova</vt:lpstr>
      <vt:lpstr>Office Theme</vt:lpstr>
      <vt:lpstr>SEMESTER-LONG DESIGN PROJECTS</vt:lpstr>
      <vt:lpstr>AGENDA</vt:lpstr>
      <vt:lpstr>PROJECT INTRODUCTION</vt:lpstr>
      <vt:lpstr>PROJECT GRADING</vt:lpstr>
      <vt:lpstr>PROJECT GRADING</vt:lpstr>
      <vt:lpstr>PROJECT GRADING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3-D PRINTING</vt:lpstr>
      <vt:lpstr>3-D PRINTING</vt:lpstr>
      <vt:lpstr>CLOSING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EG 1003</dc:title>
  <dc:creator>Brooke Mitchell</dc:creator>
  <cp:lastModifiedBy>EG</cp:lastModifiedBy>
  <cp:revision>56</cp:revision>
  <dcterms:created xsi:type="dcterms:W3CDTF">2020-01-14T01:21:39Z</dcterms:created>
  <dcterms:modified xsi:type="dcterms:W3CDTF">2020-04-07T16:15:23Z</dcterms:modified>
</cp:coreProperties>
</file>