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17" r:id="rId10"/>
    <p:sldId id="323" r:id="rId11"/>
    <p:sldId id="326" r:id="rId12"/>
    <p:sldId id="333" r:id="rId13"/>
    <p:sldId id="329" r:id="rId14"/>
    <p:sldId id="321" r:id="rId15"/>
    <p:sldId id="330" r:id="rId16"/>
    <p:sldId id="322" r:id="rId17"/>
    <p:sldId id="324" r:id="rId18"/>
    <p:sldId id="285" r:id="rId19"/>
    <p:sldId id="33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Gotham Medium" pitchFamily="2" charset="0"/>
      <p:regular r:id="rId32"/>
      <p:italic r:id="rId33"/>
    </p:embeddedFont>
    <p:embeddedFont>
      <p:font typeface="Proxima Nova Lt" panose="02000506030000020004" pitchFamily="2" charset="77"/>
      <p:regular r:id="rId34"/>
      <p:bold r:id="rId35"/>
    </p:embeddedFont>
    <p:embeddedFont>
      <p:font typeface="Proxima Nova Rg" panose="02000506030000020004" pitchFamily="2" charset="77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0" autoAdjust="0"/>
    <p:restoredTop sz="94720"/>
  </p:normalViewPr>
  <p:slideViewPr>
    <p:cSldViewPr snapToGrid="0">
      <p:cViewPr varScale="1">
        <p:scale>
          <a:sx n="102" d="100"/>
          <a:sy n="102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4/26/22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4/26/22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4/26/22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4/26/22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4/26/22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4/26/22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4/26/22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4/26/22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:a16="http://schemas.microsoft.com/office/drawing/2014/main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:a16="http://schemas.microsoft.com/office/drawing/2014/main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:a16="http://schemas.microsoft.com/office/drawing/2014/main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:a16="http://schemas.microsoft.com/office/drawing/2014/main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:a16="http://schemas.microsoft.com/office/drawing/2014/main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:a16="http://schemas.microsoft.com/office/drawing/2014/main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:a16="http://schemas.microsoft.com/office/drawing/2014/main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:a16="http://schemas.microsoft.com/office/drawing/2014/main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:a16="http://schemas.microsoft.com/office/drawing/2014/main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:a16="http://schemas.microsoft.com/office/drawing/2014/main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:a16="http://schemas.microsoft.com/office/drawing/2014/main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:a16="http://schemas.microsoft.com/office/drawing/2014/main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:a16="http://schemas.microsoft.com/office/drawing/2014/main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:a16="http://schemas.microsoft.com/office/drawing/2014/main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:a16="http://schemas.microsoft.com/office/drawing/2014/main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:a16="http://schemas.microsoft.com/office/drawing/2014/main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:a16="http://schemas.microsoft.com/office/drawing/2014/main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:a16="http://schemas.microsoft.com/office/drawing/2014/main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:a16="http://schemas.microsoft.com/office/drawing/2014/main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:a16="http://schemas.microsoft.com/office/drawing/2014/main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:a16="http://schemas.microsoft.com/office/drawing/2014/main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:a16="http://schemas.microsoft.com/office/drawing/2014/main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:a16="http://schemas.microsoft.com/office/drawing/2014/main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:a16="http://schemas.microsoft.com/office/drawing/2014/main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:a16="http://schemas.microsoft.com/office/drawing/2014/main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:a16="http://schemas.microsoft.com/office/drawing/2014/main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:a16="http://schemas.microsoft.com/office/drawing/2014/main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:a16="http://schemas.microsoft.com/office/drawing/2014/main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:a16="http://schemas.microsoft.com/office/drawing/2014/main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4297647" y="295702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5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65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6500" dirty="0">
                <a:latin typeface="Gotham Medium" panose="02000604030000020004" pitchFamily="50" charset="0"/>
                <a:cs typeface="Tahoma" pitchFamily="34" charset="0"/>
              </a:rPr>
              <a:t>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C72063-D5ED-F04C-852E-449D7F5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15"/>
            <a:ext cx="7467081" cy="574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793303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Design 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:a16="http://schemas.microsoft.com/office/drawing/2014/main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ENGINEERING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:a16="http://schemas.microsoft.com/office/drawing/2014/main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384</Words>
  <Application>Microsoft Macintosh PowerPoint</Application>
  <PresentationFormat>Widescreen</PresentationFormat>
  <Paragraphs>106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Proxima Nova Rg</vt:lpstr>
      <vt:lpstr>Tahoma</vt:lpstr>
      <vt:lpstr>Proxima Nova Lt</vt:lpstr>
      <vt:lpstr>Calibri Light</vt:lpstr>
      <vt:lpstr>Georgia</vt:lpstr>
      <vt:lpstr>Calibri</vt:lpstr>
      <vt:lpstr>Gotham Medium</vt:lpstr>
      <vt:lpstr>Arial</vt:lpstr>
      <vt:lpstr>Office Theme</vt:lpstr>
      <vt:lpstr>Custom Design</vt:lpstr>
      <vt:lpstr>RECITATION 13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QUESTIONS?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Hillary Abordo</cp:lastModifiedBy>
  <cp:revision>12</cp:revision>
  <dcterms:created xsi:type="dcterms:W3CDTF">2020-08-25T07:09:32Z</dcterms:created>
  <dcterms:modified xsi:type="dcterms:W3CDTF">2022-04-26T18:37:51Z</dcterms:modified>
  <cp:contentStatus/>
</cp:coreProperties>
</file>