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3" r:id="rId4"/>
    <p:sldMasterId id="214748369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embeddedFontLst>
    <p:embeddedFont>
      <p:font typeface="Roboto"/>
      <p:regular r:id="rId41"/>
      <p:bold r:id="rId42"/>
      <p:italic r:id="rId43"/>
      <p:boldItalic r:id="rId44"/>
    </p:embeddedFont>
    <p:embeddedFont>
      <p:font typeface="Proxima Nova"/>
      <p:regular r:id="rId45"/>
      <p:bold r:id="rId46"/>
      <p:italic r:id="rId47"/>
      <p:boldItalic r:id="rId48"/>
    </p:embeddedFont>
    <p:embeddedFont>
      <p:font typeface="Nunito"/>
      <p:regular r:id="rId49"/>
      <p:bold r:id="rId50"/>
      <p:italic r:id="rId51"/>
      <p:boldItalic r:id="rId52"/>
    </p:embeddedFont>
    <p:embeddedFont>
      <p:font typeface="Anaheim"/>
      <p:regular r:id="rId53"/>
    </p:embeddedFont>
    <p:embeddedFont>
      <p:font typeface="Montserrat Medium"/>
      <p:regular r:id="rId54"/>
      <p:bold r:id="rId55"/>
      <p:italic r:id="rId56"/>
      <p:boldItalic r:id="rId57"/>
    </p:embeddedFont>
    <p:embeddedFont>
      <p:font typeface="Gochi Hand"/>
      <p:regular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ProximaNova-bold.fntdata"/><Relationship Id="rId45" Type="http://schemas.openxmlformats.org/officeDocument/2006/relationships/font" Target="fonts/ProximaNov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ProximaNova-boldItalic.fntdata"/><Relationship Id="rId47" Type="http://schemas.openxmlformats.org/officeDocument/2006/relationships/font" Target="fonts/ProximaNova-italic.fntdata"/><Relationship Id="rId49" Type="http://schemas.openxmlformats.org/officeDocument/2006/relationships/font" Target="fonts/Nunito-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Nunito-italic.fntdata"/><Relationship Id="rId50" Type="http://schemas.openxmlformats.org/officeDocument/2006/relationships/font" Target="fonts/Nunito-bold.fntdata"/><Relationship Id="rId53" Type="http://schemas.openxmlformats.org/officeDocument/2006/relationships/font" Target="fonts/Anaheim-regular.fntdata"/><Relationship Id="rId52" Type="http://schemas.openxmlformats.org/officeDocument/2006/relationships/font" Target="fonts/Nunito-boldItalic.fntdata"/><Relationship Id="rId11" Type="http://schemas.openxmlformats.org/officeDocument/2006/relationships/slide" Target="slides/slide5.xml"/><Relationship Id="rId55" Type="http://schemas.openxmlformats.org/officeDocument/2006/relationships/font" Target="fonts/MontserratMedium-bold.fntdata"/><Relationship Id="rId10" Type="http://schemas.openxmlformats.org/officeDocument/2006/relationships/slide" Target="slides/slide4.xml"/><Relationship Id="rId54" Type="http://schemas.openxmlformats.org/officeDocument/2006/relationships/font" Target="fonts/MontserratMedium-regular.fntdata"/><Relationship Id="rId13" Type="http://schemas.openxmlformats.org/officeDocument/2006/relationships/slide" Target="slides/slide7.xml"/><Relationship Id="rId57" Type="http://schemas.openxmlformats.org/officeDocument/2006/relationships/font" Target="fonts/MontserratMedium-boldItalic.fntdata"/><Relationship Id="rId12" Type="http://schemas.openxmlformats.org/officeDocument/2006/relationships/slide" Target="slides/slide6.xml"/><Relationship Id="rId56" Type="http://schemas.openxmlformats.org/officeDocument/2006/relationships/font" Target="fonts/MontserratMedium-italic.fntdata"/><Relationship Id="rId15" Type="http://schemas.openxmlformats.org/officeDocument/2006/relationships/slide" Target="slides/slide9.xml"/><Relationship Id="rId14" Type="http://schemas.openxmlformats.org/officeDocument/2006/relationships/slide" Target="slides/slide8.xml"/><Relationship Id="rId58" Type="http://schemas.openxmlformats.org/officeDocument/2006/relationships/font" Target="fonts/GochiHand-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fbb9ec80d0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fbb9ec80d0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fbb9ec80d0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fbb9ec80d0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fbb9ec80d0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fbb9ec80d0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fbb9ec80d0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fbb9ec80d0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fbb9ec80d0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fbb9ec80d0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fbb9ec80d0_0_1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fbb9ec80d0_0_1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fbb9ec80d0_0_1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fbb9ec80d0_0_1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fbb9ec80d0_0_1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1fbb9ec80d0_0_1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061596f0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061596f0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8961fa94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18961fa94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e7ec39e46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e7ec39e46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08573d5c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208573d5c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08573d5c9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08573d5c9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e7ec39e46b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e7ec39e46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08573d5c9f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08573d5c9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fbb9ec80d0_0_1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1fbb9ec80d0_0_1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fbb9ec80d0_0_10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1fbb9ec80d0_0_1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fbb9ec80d0_0_10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1fbb9ec80d0_0_1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1fbb9ec80d0_0_10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1fbb9ec80d0_0_1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fbb9ec80d0_0_10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1fbb9ec80d0_0_10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fbb9ec80d0_0_1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1fbb9ec80d0_0_1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e7ec39e46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e7ec39e46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1fbb9ec80d0_0_1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1fbb9ec80d0_0_1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fbb9ec80d0_0_1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1fbb9ec80d0_0_1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fbb9ec80d0_0_1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1fbb9ec80d0_0_1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fbb9ec80d0_0_1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1fbb9ec80d0_0_1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8961fa944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18961fa944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e7ec39e46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e7ec39e46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fbb9ec80d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fbb9ec80d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fbb9ec80d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fbb9ec80d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fbb9ec80d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fbb9ec80d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fbb9ec80d0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fbb9ec80d0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fbb9ec80d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fbb9ec80d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2"/>
        </a:solidFill>
      </p:bgPr>
    </p:bg>
    <p:spTree>
      <p:nvGrpSpPr>
        <p:cNvPr id="54" name="Shape 54"/>
        <p:cNvGrpSpPr/>
        <p:nvPr/>
      </p:nvGrpSpPr>
      <p:grpSpPr>
        <a:xfrm>
          <a:off x="0" y="0"/>
          <a:ext cx="0" cy="0"/>
          <a:chOff x="0" y="0"/>
          <a:chExt cx="0" cy="0"/>
        </a:xfrm>
      </p:grpSpPr>
      <p:sp>
        <p:nvSpPr>
          <p:cNvPr id="55" name="Google Shape;55;p14"/>
          <p:cNvSpPr txBox="1"/>
          <p:nvPr>
            <p:ph idx="1" type="body"/>
          </p:nvPr>
        </p:nvSpPr>
        <p:spPr>
          <a:xfrm>
            <a:off x="733200" y="3817500"/>
            <a:ext cx="5812800" cy="792600"/>
          </a:xfrm>
          <a:prstGeom prst="rect">
            <a:avLst/>
          </a:prstGeom>
          <a:solidFill>
            <a:srgbClr val="BFDEFE"/>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indent="-342900" lvl="0" marL="457200" rtl="0" algn="ctr">
              <a:spcBef>
                <a:spcPts val="0"/>
              </a:spcBef>
              <a:spcAft>
                <a:spcPts val="0"/>
              </a:spcAft>
              <a:buClr>
                <a:schemeClr val="dk1"/>
              </a:buClr>
              <a:buSzPts val="1800"/>
              <a:buChar char="●"/>
              <a:defRPr>
                <a:solidFill>
                  <a:schemeClr val="dk1"/>
                </a:solidFill>
              </a:defRPr>
            </a:lvl1pPr>
            <a:lvl2pPr indent="-317500" lvl="1" marL="914400" rtl="0" algn="ctr">
              <a:spcBef>
                <a:spcPts val="0"/>
              </a:spcBef>
              <a:spcAft>
                <a:spcPts val="0"/>
              </a:spcAft>
              <a:buClr>
                <a:schemeClr val="dk1"/>
              </a:buClr>
              <a:buSzPts val="1400"/>
              <a:buChar char="○"/>
              <a:defRPr>
                <a:solidFill>
                  <a:schemeClr val="dk1"/>
                </a:solidFill>
              </a:defRPr>
            </a:lvl2pPr>
            <a:lvl3pPr indent="-317500" lvl="2" marL="1371600" rtl="0" algn="ctr">
              <a:spcBef>
                <a:spcPts val="0"/>
              </a:spcBef>
              <a:spcAft>
                <a:spcPts val="0"/>
              </a:spcAft>
              <a:buClr>
                <a:schemeClr val="dk1"/>
              </a:buClr>
              <a:buSzPts val="1400"/>
              <a:buChar char="■"/>
              <a:defRPr>
                <a:solidFill>
                  <a:schemeClr val="dk1"/>
                </a:solidFill>
              </a:defRPr>
            </a:lvl3pPr>
            <a:lvl4pPr indent="-317500" lvl="3" marL="1828800" rtl="0" algn="ctr">
              <a:spcBef>
                <a:spcPts val="0"/>
              </a:spcBef>
              <a:spcAft>
                <a:spcPts val="0"/>
              </a:spcAft>
              <a:buClr>
                <a:schemeClr val="dk1"/>
              </a:buClr>
              <a:buSzPts val="1400"/>
              <a:buChar char="●"/>
              <a:defRPr>
                <a:solidFill>
                  <a:schemeClr val="dk1"/>
                </a:solidFill>
              </a:defRPr>
            </a:lvl4pPr>
            <a:lvl5pPr indent="-317500" lvl="4" marL="2286000" rtl="0" algn="ctr">
              <a:spcBef>
                <a:spcPts val="0"/>
              </a:spcBef>
              <a:spcAft>
                <a:spcPts val="0"/>
              </a:spcAft>
              <a:buClr>
                <a:schemeClr val="dk1"/>
              </a:buClr>
              <a:buSzPts val="1400"/>
              <a:buChar char="○"/>
              <a:defRPr>
                <a:solidFill>
                  <a:schemeClr val="dk1"/>
                </a:solidFill>
              </a:defRPr>
            </a:lvl5pPr>
            <a:lvl6pPr indent="-317500" lvl="5" marL="2743200" rtl="0" algn="ctr">
              <a:spcBef>
                <a:spcPts val="0"/>
              </a:spcBef>
              <a:spcAft>
                <a:spcPts val="0"/>
              </a:spcAft>
              <a:buClr>
                <a:schemeClr val="dk1"/>
              </a:buClr>
              <a:buSzPts val="1400"/>
              <a:buChar char="■"/>
              <a:defRPr>
                <a:solidFill>
                  <a:schemeClr val="dk1"/>
                </a:solidFill>
              </a:defRPr>
            </a:lvl6pPr>
            <a:lvl7pPr indent="-317500" lvl="6" marL="3200400" rtl="0" algn="ctr">
              <a:spcBef>
                <a:spcPts val="0"/>
              </a:spcBef>
              <a:spcAft>
                <a:spcPts val="0"/>
              </a:spcAft>
              <a:buClr>
                <a:schemeClr val="dk1"/>
              </a:buClr>
              <a:buSzPts val="1400"/>
              <a:buChar char="●"/>
              <a:defRPr>
                <a:solidFill>
                  <a:schemeClr val="dk1"/>
                </a:solidFill>
              </a:defRPr>
            </a:lvl7pPr>
            <a:lvl8pPr indent="-317500" lvl="7" marL="3657600" rtl="0" algn="ctr">
              <a:spcBef>
                <a:spcPts val="0"/>
              </a:spcBef>
              <a:spcAft>
                <a:spcPts val="0"/>
              </a:spcAft>
              <a:buClr>
                <a:schemeClr val="dk1"/>
              </a:buClr>
              <a:buSzPts val="1400"/>
              <a:buChar char="○"/>
              <a:defRPr>
                <a:solidFill>
                  <a:schemeClr val="dk1"/>
                </a:solidFill>
              </a:defRPr>
            </a:lvl8pPr>
            <a:lvl9pPr indent="-317500" lvl="8" marL="4114800" rtl="0" algn="ctr">
              <a:spcBef>
                <a:spcPts val="0"/>
              </a:spcBef>
              <a:spcAft>
                <a:spcPts val="0"/>
              </a:spcAft>
              <a:buClr>
                <a:schemeClr val="dk1"/>
              </a:buClr>
              <a:buSzPts val="1400"/>
              <a:buChar char="■"/>
              <a:defRPr>
                <a:solidFill>
                  <a:schemeClr val="dk1"/>
                </a:solidFill>
              </a:defRPr>
            </a:lvl9pPr>
          </a:lstStyle>
          <a:p/>
        </p:txBody>
      </p:sp>
      <p:sp>
        <p:nvSpPr>
          <p:cNvPr id="56" name="Google Shape;56;p14"/>
          <p:cNvSpPr txBox="1"/>
          <p:nvPr>
            <p:ph type="title"/>
          </p:nvPr>
        </p:nvSpPr>
        <p:spPr>
          <a:xfrm>
            <a:off x="722600" y="1668225"/>
            <a:ext cx="5812800" cy="1708200"/>
          </a:xfrm>
          <a:prstGeom prst="rect">
            <a:avLst/>
          </a:prstGeom>
        </p:spPr>
        <p:txBody>
          <a:bodyPr anchorCtr="0" anchor="ctr" bIns="91425" lIns="91425" spcFirstLastPara="1" rIns="91425" wrap="square" tIns="91425">
            <a:noAutofit/>
          </a:bodyPr>
          <a:lstStyle>
            <a:lvl1pPr lvl="0" rtl="0">
              <a:spcBef>
                <a:spcPts val="0"/>
              </a:spcBef>
              <a:spcAft>
                <a:spcPts val="0"/>
              </a:spcAft>
              <a:buSzPts val="5900"/>
              <a:buFont typeface="Gochi Hand"/>
              <a:buNone/>
              <a:defRPr sz="5900">
                <a:latin typeface="Gochi Hand"/>
                <a:ea typeface="Gochi Hand"/>
                <a:cs typeface="Gochi Hand"/>
                <a:sym typeface="Gochi 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 name="Google Shape;57;p14"/>
          <p:cNvSpPr txBox="1"/>
          <p:nvPr>
            <p:ph idx="2" type="subTitle"/>
          </p:nvPr>
        </p:nvSpPr>
        <p:spPr>
          <a:xfrm>
            <a:off x="733200" y="536125"/>
            <a:ext cx="2745000" cy="792600"/>
          </a:xfrm>
          <a:prstGeom prst="rect">
            <a:avLst/>
          </a:prstGeom>
          <a:solidFill>
            <a:srgbClr val="8BCFB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Clr>
                <a:schemeClr val="lt2"/>
              </a:buClr>
              <a:buSzPts val="4000"/>
              <a:buFont typeface="Gochi Hand"/>
              <a:buNone/>
              <a:defRPr b="1" sz="4000">
                <a:solidFill>
                  <a:schemeClr val="lt2"/>
                </a:solidFill>
                <a:latin typeface="Gochi Hand"/>
                <a:ea typeface="Gochi Hand"/>
                <a:cs typeface="Gochi Hand"/>
                <a:sym typeface="Gochi Han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14"/>
          <p:cNvSpPr txBox="1"/>
          <p:nvPr/>
        </p:nvSpPr>
        <p:spPr>
          <a:xfrm>
            <a:off x="699550" y="1577300"/>
            <a:ext cx="5752800" cy="172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5"/>
          <p:cNvSpPr txBox="1"/>
          <p:nvPr>
            <p:ph type="ctrTitle"/>
          </p:nvPr>
        </p:nvSpPr>
        <p:spPr>
          <a:xfrm>
            <a:off x="2646975" y="2358100"/>
            <a:ext cx="5781000" cy="1333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chemeClr val="lt2"/>
              </a:buClr>
              <a:buSzPts val="5000"/>
              <a:buNone/>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63" name="Google Shape;63;p15"/>
          <p:cNvSpPr txBox="1"/>
          <p:nvPr>
            <p:ph hasCustomPrompt="1" idx="2" type="title"/>
          </p:nvPr>
        </p:nvSpPr>
        <p:spPr>
          <a:xfrm>
            <a:off x="7182350" y="533275"/>
            <a:ext cx="1245600" cy="16584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15000"/>
              </a:lnSpc>
              <a:spcBef>
                <a:spcPts val="0"/>
              </a:spcBef>
              <a:spcAft>
                <a:spcPts val="0"/>
              </a:spcAft>
              <a:buClr>
                <a:schemeClr val="accent4"/>
              </a:buClr>
              <a:buSzPts val="7200"/>
              <a:buNone/>
              <a:defRPr b="1" sz="7500">
                <a:solidFill>
                  <a:schemeClr val="lt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64" name="Google Shape;64;p15"/>
          <p:cNvSpPr txBox="1"/>
          <p:nvPr>
            <p:ph idx="1" type="subTitle"/>
          </p:nvPr>
        </p:nvSpPr>
        <p:spPr>
          <a:xfrm>
            <a:off x="2646975" y="3832675"/>
            <a:ext cx="5781000" cy="7683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txBox="1"/>
          <p:nvPr>
            <p:ph type="title"/>
          </p:nvPr>
        </p:nvSpPr>
        <p:spPr>
          <a:xfrm>
            <a:off x="720000" y="5549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6"/>
          <p:cNvSpPr txBox="1"/>
          <p:nvPr>
            <p:ph idx="1" type="body"/>
          </p:nvPr>
        </p:nvSpPr>
        <p:spPr>
          <a:xfrm>
            <a:off x="720000" y="1249925"/>
            <a:ext cx="7704000" cy="33603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sz="11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8" name="Google Shape;68;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16"/>
          <p:cNvSpPr/>
          <p:nvPr/>
        </p:nvSpPr>
        <p:spPr>
          <a:xfrm>
            <a:off x="0" y="0"/>
            <a:ext cx="9144000" cy="330900"/>
          </a:xfrm>
          <a:prstGeom prst="rect">
            <a:avLst/>
          </a:prstGeom>
          <a:solidFill>
            <a:srgbClr val="D7795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6"/>
          <p:cNvSpPr/>
          <p:nvPr/>
        </p:nvSpPr>
        <p:spPr>
          <a:xfrm>
            <a:off x="0" y="4837175"/>
            <a:ext cx="9144000" cy="330900"/>
          </a:xfrm>
          <a:prstGeom prst="rect">
            <a:avLst/>
          </a:prstGeom>
          <a:solidFill>
            <a:srgbClr val="B59ECE"/>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1" name="Shape 71"/>
        <p:cNvGrpSpPr/>
        <p:nvPr/>
      </p:nvGrpSpPr>
      <p:grpSpPr>
        <a:xfrm>
          <a:off x="0" y="0"/>
          <a:ext cx="0" cy="0"/>
          <a:chOff x="0" y="0"/>
          <a:chExt cx="0" cy="0"/>
        </a:xfrm>
      </p:grpSpPr>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7"/>
          <p:cNvSpPr txBox="1"/>
          <p:nvPr>
            <p:ph type="title"/>
          </p:nvPr>
        </p:nvSpPr>
        <p:spPr>
          <a:xfrm>
            <a:off x="978950" y="1924888"/>
            <a:ext cx="21585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4" name="Google Shape;74;p17"/>
          <p:cNvSpPr txBox="1"/>
          <p:nvPr>
            <p:ph idx="1" type="body"/>
          </p:nvPr>
        </p:nvSpPr>
        <p:spPr>
          <a:xfrm>
            <a:off x="978963" y="2595013"/>
            <a:ext cx="2158500" cy="13683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sz="14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75" name="Google Shape;75;p17"/>
          <p:cNvSpPr txBox="1"/>
          <p:nvPr>
            <p:ph idx="2" type="body"/>
          </p:nvPr>
        </p:nvSpPr>
        <p:spPr>
          <a:xfrm>
            <a:off x="6014038" y="2595013"/>
            <a:ext cx="2151000" cy="13683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chemeClr val="dk1"/>
              </a:buClr>
              <a:buSzPts val="1800"/>
              <a:buChar char="●"/>
              <a:defRPr sz="1400">
                <a:solidFill>
                  <a:schemeClr val="dk1"/>
                </a:solidFill>
              </a:defRPr>
            </a:lvl1pPr>
            <a:lvl2pPr indent="-342900" lvl="1" marL="914400" rtl="0" algn="r">
              <a:spcBef>
                <a:spcPts val="0"/>
              </a:spcBef>
              <a:spcAft>
                <a:spcPts val="0"/>
              </a:spcAft>
              <a:buClr>
                <a:schemeClr val="dk1"/>
              </a:buClr>
              <a:buSzPts val="1800"/>
              <a:buChar char="○"/>
              <a:defRPr sz="1800">
                <a:solidFill>
                  <a:schemeClr val="dk1"/>
                </a:solidFill>
              </a:defRPr>
            </a:lvl2pPr>
            <a:lvl3pPr indent="-342900" lvl="2" marL="1371600" rtl="0" algn="r">
              <a:spcBef>
                <a:spcPts val="0"/>
              </a:spcBef>
              <a:spcAft>
                <a:spcPts val="0"/>
              </a:spcAft>
              <a:buClr>
                <a:schemeClr val="dk1"/>
              </a:buClr>
              <a:buSzPts val="1800"/>
              <a:buChar char="■"/>
              <a:defRPr sz="1800">
                <a:solidFill>
                  <a:schemeClr val="dk1"/>
                </a:solidFill>
              </a:defRPr>
            </a:lvl3pPr>
            <a:lvl4pPr indent="-342900" lvl="3" marL="1828800" rtl="0" algn="r">
              <a:spcBef>
                <a:spcPts val="0"/>
              </a:spcBef>
              <a:spcAft>
                <a:spcPts val="0"/>
              </a:spcAft>
              <a:buClr>
                <a:schemeClr val="dk1"/>
              </a:buClr>
              <a:buSzPts val="1800"/>
              <a:buChar char="●"/>
              <a:defRPr sz="1800">
                <a:solidFill>
                  <a:schemeClr val="dk1"/>
                </a:solidFill>
              </a:defRPr>
            </a:lvl4pPr>
            <a:lvl5pPr indent="-342900" lvl="4" marL="2286000" rtl="0" algn="r">
              <a:spcBef>
                <a:spcPts val="0"/>
              </a:spcBef>
              <a:spcAft>
                <a:spcPts val="0"/>
              </a:spcAft>
              <a:buClr>
                <a:schemeClr val="dk1"/>
              </a:buClr>
              <a:buSzPts val="1800"/>
              <a:buChar char="○"/>
              <a:defRPr sz="1800">
                <a:solidFill>
                  <a:schemeClr val="dk1"/>
                </a:solidFill>
              </a:defRPr>
            </a:lvl5pPr>
            <a:lvl6pPr indent="-342900" lvl="5" marL="2743200" rtl="0" algn="r">
              <a:spcBef>
                <a:spcPts val="0"/>
              </a:spcBef>
              <a:spcAft>
                <a:spcPts val="0"/>
              </a:spcAft>
              <a:buClr>
                <a:schemeClr val="dk1"/>
              </a:buClr>
              <a:buSzPts val="1800"/>
              <a:buChar char="■"/>
              <a:defRPr sz="1800">
                <a:solidFill>
                  <a:schemeClr val="dk1"/>
                </a:solidFill>
              </a:defRPr>
            </a:lvl6pPr>
            <a:lvl7pPr indent="-342900" lvl="6" marL="3200400" rtl="0" algn="r">
              <a:spcBef>
                <a:spcPts val="0"/>
              </a:spcBef>
              <a:spcAft>
                <a:spcPts val="0"/>
              </a:spcAft>
              <a:buClr>
                <a:schemeClr val="dk1"/>
              </a:buClr>
              <a:buSzPts val="1800"/>
              <a:buChar char="●"/>
              <a:defRPr sz="1800">
                <a:solidFill>
                  <a:schemeClr val="dk1"/>
                </a:solidFill>
              </a:defRPr>
            </a:lvl7pPr>
            <a:lvl8pPr indent="-342900" lvl="7" marL="3657600" rtl="0" algn="r">
              <a:spcBef>
                <a:spcPts val="0"/>
              </a:spcBef>
              <a:spcAft>
                <a:spcPts val="0"/>
              </a:spcAft>
              <a:buClr>
                <a:schemeClr val="dk1"/>
              </a:buClr>
              <a:buSzPts val="1800"/>
              <a:buChar char="○"/>
              <a:defRPr sz="1800">
                <a:solidFill>
                  <a:schemeClr val="dk1"/>
                </a:solidFill>
              </a:defRPr>
            </a:lvl8pPr>
            <a:lvl9pPr indent="-342900" lvl="8" marL="4114800" rtl="0" algn="r">
              <a:spcBef>
                <a:spcPts val="0"/>
              </a:spcBef>
              <a:spcAft>
                <a:spcPts val="0"/>
              </a:spcAft>
              <a:buClr>
                <a:schemeClr val="dk1"/>
              </a:buClr>
              <a:buSzPts val="1800"/>
              <a:buChar char="■"/>
              <a:defRPr sz="1800">
                <a:solidFill>
                  <a:schemeClr val="dk1"/>
                </a:solidFill>
              </a:defRPr>
            </a:lvl9pPr>
          </a:lstStyle>
          <a:p/>
        </p:txBody>
      </p:sp>
      <p:sp>
        <p:nvSpPr>
          <p:cNvPr id="76" name="Google Shape;76;p17"/>
          <p:cNvSpPr txBox="1"/>
          <p:nvPr>
            <p:ph idx="3" type="title"/>
          </p:nvPr>
        </p:nvSpPr>
        <p:spPr>
          <a:xfrm>
            <a:off x="6014025" y="1924888"/>
            <a:ext cx="21510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r">
              <a:spcBef>
                <a:spcPts val="0"/>
              </a:spcBef>
              <a:spcAft>
                <a:spcPts val="0"/>
              </a:spcAft>
              <a:buSzPts val="2000"/>
              <a:buNone/>
              <a:defRPr sz="2000"/>
            </a:lvl2pPr>
            <a:lvl3pPr lvl="2" rtl="0" algn="r">
              <a:spcBef>
                <a:spcPts val="0"/>
              </a:spcBef>
              <a:spcAft>
                <a:spcPts val="0"/>
              </a:spcAft>
              <a:buSzPts val="2000"/>
              <a:buNone/>
              <a:defRPr sz="2000"/>
            </a:lvl3pPr>
            <a:lvl4pPr lvl="3" rtl="0" algn="r">
              <a:spcBef>
                <a:spcPts val="0"/>
              </a:spcBef>
              <a:spcAft>
                <a:spcPts val="0"/>
              </a:spcAft>
              <a:buSzPts val="2000"/>
              <a:buNone/>
              <a:defRPr sz="2000"/>
            </a:lvl4pPr>
            <a:lvl5pPr lvl="4" rtl="0" algn="r">
              <a:spcBef>
                <a:spcPts val="0"/>
              </a:spcBef>
              <a:spcAft>
                <a:spcPts val="0"/>
              </a:spcAft>
              <a:buSzPts val="2000"/>
              <a:buNone/>
              <a:defRPr sz="2000"/>
            </a:lvl5pPr>
            <a:lvl6pPr lvl="5" rtl="0" algn="r">
              <a:spcBef>
                <a:spcPts val="0"/>
              </a:spcBef>
              <a:spcAft>
                <a:spcPts val="0"/>
              </a:spcAft>
              <a:buSzPts val="2000"/>
              <a:buNone/>
              <a:defRPr sz="2000"/>
            </a:lvl6pPr>
            <a:lvl7pPr lvl="6" rtl="0" algn="r">
              <a:spcBef>
                <a:spcPts val="0"/>
              </a:spcBef>
              <a:spcAft>
                <a:spcPts val="0"/>
              </a:spcAft>
              <a:buSzPts val="2000"/>
              <a:buNone/>
              <a:defRPr sz="2000"/>
            </a:lvl7pPr>
            <a:lvl8pPr lvl="7" rtl="0" algn="r">
              <a:spcBef>
                <a:spcPts val="0"/>
              </a:spcBef>
              <a:spcAft>
                <a:spcPts val="0"/>
              </a:spcAft>
              <a:buSzPts val="2000"/>
              <a:buNone/>
              <a:defRPr sz="2000"/>
            </a:lvl8pPr>
            <a:lvl9pPr lvl="8" rtl="0" algn="r">
              <a:spcBef>
                <a:spcPts val="0"/>
              </a:spcBef>
              <a:spcAft>
                <a:spcPts val="0"/>
              </a:spcAft>
              <a:buSzPts val="2000"/>
              <a:buNone/>
              <a:defRPr sz="2000"/>
            </a:lvl9pPr>
          </a:lstStyle>
          <a:p/>
        </p:txBody>
      </p:sp>
      <p:sp>
        <p:nvSpPr>
          <p:cNvPr id="77" name="Google Shape;77;p17"/>
          <p:cNvSpPr/>
          <p:nvPr/>
        </p:nvSpPr>
        <p:spPr>
          <a:xfrm>
            <a:off x="0" y="0"/>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7"/>
          <p:cNvSpPr/>
          <p:nvPr/>
        </p:nvSpPr>
        <p:spPr>
          <a:xfrm>
            <a:off x="0" y="4837175"/>
            <a:ext cx="9144000" cy="330900"/>
          </a:xfrm>
          <a:prstGeom prst="rect">
            <a:avLst/>
          </a:prstGeom>
          <a:solidFill>
            <a:schemeClr val="accent3"/>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7"/>
          <p:cNvSpPr txBox="1"/>
          <p:nvPr>
            <p:ph idx="4" type="title"/>
          </p:nvPr>
        </p:nvSpPr>
        <p:spPr>
          <a:xfrm>
            <a:off x="720000" y="5549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 name="Shape 80"/>
        <p:cNvGrpSpPr/>
        <p:nvPr/>
      </p:nvGrpSpPr>
      <p:grpSpPr>
        <a:xfrm>
          <a:off x="0" y="0"/>
          <a:ext cx="0" cy="0"/>
          <a:chOff x="0" y="0"/>
          <a:chExt cx="0" cy="0"/>
        </a:xfrm>
      </p:grpSpPr>
      <p:sp>
        <p:nvSpPr>
          <p:cNvPr id="81" name="Google Shape;81;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18"/>
          <p:cNvSpPr/>
          <p:nvPr/>
        </p:nvSpPr>
        <p:spPr>
          <a:xfrm>
            <a:off x="0" y="0"/>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8"/>
          <p:cNvSpPr/>
          <p:nvPr/>
        </p:nvSpPr>
        <p:spPr>
          <a:xfrm>
            <a:off x="0" y="4837175"/>
            <a:ext cx="9144000" cy="330900"/>
          </a:xfrm>
          <a:prstGeom prst="rect">
            <a:avLst/>
          </a:prstGeom>
          <a:solidFill>
            <a:schemeClr val="accent3"/>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8"/>
          <p:cNvSpPr txBox="1"/>
          <p:nvPr>
            <p:ph type="title"/>
          </p:nvPr>
        </p:nvSpPr>
        <p:spPr>
          <a:xfrm>
            <a:off x="720000" y="5549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5" name="Shape 85"/>
        <p:cNvGrpSpPr/>
        <p:nvPr/>
      </p:nvGrpSpPr>
      <p:grpSpPr>
        <a:xfrm>
          <a:off x="0" y="0"/>
          <a:ext cx="0" cy="0"/>
          <a:chOff x="0" y="0"/>
          <a:chExt cx="0" cy="0"/>
        </a:xfrm>
      </p:grpSpPr>
      <p:sp>
        <p:nvSpPr>
          <p:cNvPr id="86" name="Google Shape;86;p19"/>
          <p:cNvSpPr txBox="1"/>
          <p:nvPr>
            <p:ph type="title"/>
          </p:nvPr>
        </p:nvSpPr>
        <p:spPr>
          <a:xfrm>
            <a:off x="720000" y="1181250"/>
            <a:ext cx="3852000" cy="8322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7" name="Google Shape;87;p19"/>
          <p:cNvSpPr txBox="1"/>
          <p:nvPr>
            <p:ph idx="1" type="body"/>
          </p:nvPr>
        </p:nvSpPr>
        <p:spPr>
          <a:xfrm>
            <a:off x="720000" y="2013450"/>
            <a:ext cx="3852000" cy="1986300"/>
          </a:xfrm>
          <a:prstGeom prst="rect">
            <a:avLst/>
          </a:prstGeom>
        </p:spPr>
        <p:txBody>
          <a:bodyPr anchorCtr="0" anchor="t" bIns="91425" lIns="91425" spcFirstLastPara="1" rIns="91425" wrap="square" tIns="91425">
            <a:noAutofit/>
          </a:bodyPr>
          <a:lstStyle>
            <a:lvl1pPr indent="-330200" lvl="0" marL="457200" rtl="0">
              <a:lnSpc>
                <a:spcPct val="100000"/>
              </a:lnSpc>
              <a:spcBef>
                <a:spcPts val="0"/>
              </a:spcBef>
              <a:spcAft>
                <a:spcPts val="0"/>
              </a:spcAft>
              <a:buSzPts val="1600"/>
              <a:buFont typeface="Nunito Light"/>
              <a:buChar char="●"/>
              <a:defRPr sz="1400"/>
            </a:lvl1pPr>
            <a:lvl2pPr indent="-330200" lvl="1" marL="914400" rtl="0">
              <a:spcBef>
                <a:spcPts val="0"/>
              </a:spcBef>
              <a:spcAft>
                <a:spcPts val="0"/>
              </a:spcAft>
              <a:buSzPts val="1600"/>
              <a:buFont typeface="Nunito Light"/>
              <a:buChar char="○"/>
              <a:defRPr sz="1200"/>
            </a:lvl2pPr>
            <a:lvl3pPr indent="-323850" lvl="2" marL="1371600" rtl="0">
              <a:spcBef>
                <a:spcPts val="0"/>
              </a:spcBef>
              <a:spcAft>
                <a:spcPts val="0"/>
              </a:spcAft>
              <a:buSzPts val="1500"/>
              <a:buFont typeface="Nunito Light"/>
              <a:buChar char="■"/>
              <a:defRPr sz="1200"/>
            </a:lvl3pPr>
            <a:lvl4pPr indent="-323850" lvl="3" marL="1828800" rtl="0">
              <a:spcBef>
                <a:spcPts val="0"/>
              </a:spcBef>
              <a:spcAft>
                <a:spcPts val="0"/>
              </a:spcAft>
              <a:buSzPts val="1500"/>
              <a:buFont typeface="Nunito Light"/>
              <a:buChar char="●"/>
              <a:defRPr sz="1200"/>
            </a:lvl4pPr>
            <a:lvl5pPr indent="-317500" lvl="4" marL="2286000" rtl="0">
              <a:spcBef>
                <a:spcPts val="0"/>
              </a:spcBef>
              <a:spcAft>
                <a:spcPts val="0"/>
              </a:spcAft>
              <a:buSzPts val="1400"/>
              <a:buFont typeface="Nunito Light"/>
              <a:buChar char="○"/>
              <a:defRPr sz="1200"/>
            </a:lvl5pPr>
            <a:lvl6pPr indent="-317500" lvl="5" marL="2743200" rtl="0">
              <a:spcBef>
                <a:spcPts val="0"/>
              </a:spcBef>
              <a:spcAft>
                <a:spcPts val="0"/>
              </a:spcAft>
              <a:buSzPts val="1400"/>
              <a:buFont typeface="Nunito Light"/>
              <a:buChar char="■"/>
              <a:defRPr sz="1200"/>
            </a:lvl6pPr>
            <a:lvl7pPr indent="-311150" lvl="6" marL="3200400" rtl="0">
              <a:spcBef>
                <a:spcPts val="0"/>
              </a:spcBef>
              <a:spcAft>
                <a:spcPts val="0"/>
              </a:spcAft>
              <a:buSzPts val="1300"/>
              <a:buFont typeface="Nunito Light"/>
              <a:buChar char="●"/>
              <a:defRPr sz="1200"/>
            </a:lvl7pPr>
            <a:lvl8pPr indent="-311150" lvl="7" marL="3657600" rtl="0">
              <a:spcBef>
                <a:spcPts val="0"/>
              </a:spcBef>
              <a:spcAft>
                <a:spcPts val="0"/>
              </a:spcAft>
              <a:buSzPts val="1300"/>
              <a:buFont typeface="Nunito Light"/>
              <a:buChar char="○"/>
              <a:defRPr sz="1200"/>
            </a:lvl8pPr>
            <a:lvl9pPr indent="-317500" lvl="8" marL="4114800" rtl="0">
              <a:spcBef>
                <a:spcPts val="0"/>
              </a:spcBef>
              <a:spcAft>
                <a:spcPts val="0"/>
              </a:spcAft>
              <a:buSzPts val="1400"/>
              <a:buFont typeface="Nunito Light"/>
              <a:buChar char="■"/>
              <a:defRPr sz="1200"/>
            </a:lvl9pPr>
          </a:lstStyle>
          <a:p/>
        </p:txBody>
      </p:sp>
      <p:sp>
        <p:nvSpPr>
          <p:cNvPr id="88" name="Google Shape;88;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9"/>
          <p:cNvSpPr/>
          <p:nvPr/>
        </p:nvSpPr>
        <p:spPr>
          <a:xfrm>
            <a:off x="0" y="0"/>
            <a:ext cx="9144000" cy="330900"/>
          </a:xfrm>
          <a:prstGeom prst="rect">
            <a:avLst/>
          </a:prstGeom>
          <a:solidFill>
            <a:srgbClr val="D7795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9"/>
          <p:cNvSpPr/>
          <p:nvPr/>
        </p:nvSpPr>
        <p:spPr>
          <a:xfrm>
            <a:off x="0" y="4837175"/>
            <a:ext cx="9144000" cy="330900"/>
          </a:xfrm>
          <a:prstGeom prst="rect">
            <a:avLst/>
          </a:prstGeom>
          <a:solidFill>
            <a:srgbClr val="B59ECE"/>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1" name="Shape 91"/>
        <p:cNvGrpSpPr/>
        <p:nvPr/>
      </p:nvGrpSpPr>
      <p:grpSpPr>
        <a:xfrm>
          <a:off x="0" y="0"/>
          <a:ext cx="0" cy="0"/>
          <a:chOff x="0" y="0"/>
          <a:chExt cx="0" cy="0"/>
        </a:xfrm>
      </p:grpSpPr>
      <p:sp>
        <p:nvSpPr>
          <p:cNvPr id="92" name="Google Shape;92;p20"/>
          <p:cNvSpPr txBox="1"/>
          <p:nvPr>
            <p:ph type="title"/>
          </p:nvPr>
        </p:nvSpPr>
        <p:spPr>
          <a:xfrm>
            <a:off x="1836550" y="1264900"/>
            <a:ext cx="5446500" cy="26289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4500"/>
              <a:buNone/>
              <a:defRPr sz="9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3" name="Google Shape;93;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4" name="Google Shape;94;p20"/>
          <p:cNvSpPr/>
          <p:nvPr/>
        </p:nvSpPr>
        <p:spPr>
          <a:xfrm>
            <a:off x="0" y="0"/>
            <a:ext cx="9144000" cy="330900"/>
          </a:xfrm>
          <a:prstGeom prst="rect">
            <a:avLst/>
          </a:prstGeom>
          <a:solidFill>
            <a:srgbClr val="D7795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0"/>
          <p:cNvSpPr/>
          <p:nvPr/>
        </p:nvSpPr>
        <p:spPr>
          <a:xfrm>
            <a:off x="0" y="4837175"/>
            <a:ext cx="9144000" cy="330900"/>
          </a:xfrm>
          <a:prstGeom prst="rect">
            <a:avLst/>
          </a:prstGeom>
          <a:solidFill>
            <a:srgbClr val="B59ECE"/>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6" name="Shape 96"/>
        <p:cNvGrpSpPr/>
        <p:nvPr/>
      </p:nvGrpSpPr>
      <p:grpSpPr>
        <a:xfrm>
          <a:off x="0" y="0"/>
          <a:ext cx="0" cy="0"/>
          <a:chOff x="0" y="0"/>
          <a:chExt cx="0" cy="0"/>
        </a:xfrm>
      </p:grpSpPr>
      <p:sp>
        <p:nvSpPr>
          <p:cNvPr id="97" name="Google Shape;97;p21"/>
          <p:cNvSpPr txBox="1"/>
          <p:nvPr>
            <p:ph type="title"/>
          </p:nvPr>
        </p:nvSpPr>
        <p:spPr>
          <a:xfrm>
            <a:off x="720000" y="1181250"/>
            <a:ext cx="2553600" cy="9639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spcBef>
                <a:spcPts val="0"/>
              </a:spcBef>
              <a:spcAft>
                <a:spcPts val="0"/>
              </a:spcAft>
              <a:buSzPts val="4200"/>
              <a:buNone/>
              <a:defRPr sz="4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8" name="Google Shape;98;p21"/>
          <p:cNvSpPr txBox="1"/>
          <p:nvPr>
            <p:ph idx="1" type="subTitle"/>
          </p:nvPr>
        </p:nvSpPr>
        <p:spPr>
          <a:xfrm>
            <a:off x="720000" y="2488000"/>
            <a:ext cx="38520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9" name="Google Shape;99;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21"/>
          <p:cNvSpPr/>
          <p:nvPr/>
        </p:nvSpPr>
        <p:spPr>
          <a:xfrm>
            <a:off x="0" y="0"/>
            <a:ext cx="9144000" cy="330900"/>
          </a:xfrm>
          <a:prstGeom prst="rect">
            <a:avLst/>
          </a:prstGeom>
          <a:solidFill>
            <a:srgbClr val="D7795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1"/>
          <p:cNvSpPr/>
          <p:nvPr/>
        </p:nvSpPr>
        <p:spPr>
          <a:xfrm>
            <a:off x="0" y="4837175"/>
            <a:ext cx="9144000" cy="330900"/>
          </a:xfrm>
          <a:prstGeom prst="rect">
            <a:avLst/>
          </a:prstGeom>
          <a:solidFill>
            <a:srgbClr val="B59ECE"/>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2"/>
          <p:cNvSpPr txBox="1"/>
          <p:nvPr>
            <p:ph idx="1" type="body"/>
          </p:nvPr>
        </p:nvSpPr>
        <p:spPr>
          <a:xfrm>
            <a:off x="6057900" y="703275"/>
            <a:ext cx="2366100" cy="7023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indent="-228600" lvl="0" marL="457200" rtl="0">
              <a:lnSpc>
                <a:spcPct val="100000"/>
              </a:lnSpc>
              <a:spcBef>
                <a:spcPts val="0"/>
              </a:spcBef>
              <a:spcAft>
                <a:spcPts val="0"/>
              </a:spcAft>
              <a:buSzPts val="1800"/>
              <a:buNone/>
              <a:defRPr>
                <a:latin typeface="Gochi Hand"/>
                <a:ea typeface="Gochi Hand"/>
                <a:cs typeface="Gochi Hand"/>
                <a:sym typeface="Gochi Hand"/>
              </a:defRPr>
            </a:lvl1pPr>
          </a:lstStyle>
          <a:p/>
        </p:txBody>
      </p:sp>
      <p:sp>
        <p:nvSpPr>
          <p:cNvPr id="104" name="Google Shape;104;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5" name="Google Shape;105;p22"/>
          <p:cNvSpPr/>
          <p:nvPr/>
        </p:nvSpPr>
        <p:spPr>
          <a:xfrm>
            <a:off x="0" y="0"/>
            <a:ext cx="9144000" cy="330900"/>
          </a:xfrm>
          <a:prstGeom prst="rect">
            <a:avLst/>
          </a:prstGeom>
          <a:solidFill>
            <a:schemeClr val="accent2"/>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2"/>
          <p:cNvSpPr/>
          <p:nvPr/>
        </p:nvSpPr>
        <p:spPr>
          <a:xfrm>
            <a:off x="0" y="4837175"/>
            <a:ext cx="9144000" cy="330900"/>
          </a:xfrm>
          <a:prstGeom prst="rect">
            <a:avLst/>
          </a:prstGeom>
          <a:solidFill>
            <a:schemeClr val="accent4"/>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7" name="Shape 107"/>
        <p:cNvGrpSpPr/>
        <p:nvPr/>
      </p:nvGrpSpPr>
      <p:grpSpPr>
        <a:xfrm>
          <a:off x="0" y="0"/>
          <a:ext cx="0" cy="0"/>
          <a:chOff x="0" y="0"/>
          <a:chExt cx="0" cy="0"/>
        </a:xfrm>
      </p:grpSpPr>
      <p:sp>
        <p:nvSpPr>
          <p:cNvPr id="108" name="Google Shape;108;p23"/>
          <p:cNvSpPr txBox="1"/>
          <p:nvPr>
            <p:ph hasCustomPrompt="1" type="title"/>
          </p:nvPr>
        </p:nvSpPr>
        <p:spPr>
          <a:xfrm>
            <a:off x="1832100" y="1317225"/>
            <a:ext cx="5502000" cy="17985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2000"/>
              <a:buNone/>
              <a:defRPr sz="8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9" name="Google Shape;109;p23"/>
          <p:cNvSpPr txBox="1"/>
          <p:nvPr>
            <p:ph idx="1" type="body"/>
          </p:nvPr>
        </p:nvSpPr>
        <p:spPr>
          <a:xfrm>
            <a:off x="1829300" y="3250450"/>
            <a:ext cx="5502000" cy="6015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10" name="Google Shape;11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1" name="Google Shape;111;p23"/>
          <p:cNvSpPr/>
          <p:nvPr/>
        </p:nvSpPr>
        <p:spPr>
          <a:xfrm>
            <a:off x="0" y="0"/>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3"/>
          <p:cNvSpPr/>
          <p:nvPr/>
        </p:nvSpPr>
        <p:spPr>
          <a:xfrm>
            <a:off x="0" y="4837175"/>
            <a:ext cx="9144000" cy="330900"/>
          </a:xfrm>
          <a:prstGeom prst="rect">
            <a:avLst/>
          </a:prstGeom>
          <a:solidFill>
            <a:schemeClr val="accent3"/>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13" name="Shape 113"/>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114" name="Shape 114"/>
        <p:cNvGrpSpPr/>
        <p:nvPr/>
      </p:nvGrpSpPr>
      <p:grpSpPr>
        <a:xfrm>
          <a:off x="0" y="0"/>
          <a:ext cx="0" cy="0"/>
          <a:chOff x="0" y="0"/>
          <a:chExt cx="0" cy="0"/>
        </a:xfrm>
      </p:grpSpPr>
      <p:sp>
        <p:nvSpPr>
          <p:cNvPr id="115" name="Google Shape;115;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6" name="Google Shape;116;p25"/>
          <p:cNvSpPr txBox="1"/>
          <p:nvPr>
            <p:ph type="title"/>
          </p:nvPr>
        </p:nvSpPr>
        <p:spPr>
          <a:xfrm>
            <a:off x="1840050" y="1627275"/>
            <a:ext cx="2463300" cy="527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5700"/>
              <a:buNone/>
              <a:defRPr sz="2000">
                <a:solidFill>
                  <a:srgbClr val="19191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 name="Google Shape;117;p25"/>
          <p:cNvSpPr txBox="1"/>
          <p:nvPr>
            <p:ph idx="2" type="title"/>
          </p:nvPr>
        </p:nvSpPr>
        <p:spPr>
          <a:xfrm>
            <a:off x="893250" y="1623225"/>
            <a:ext cx="841800" cy="1180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5700"/>
              <a:buNone/>
              <a:defRPr sz="4000">
                <a:solidFill>
                  <a:schemeClr val="lt2"/>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p:txBody>
      </p:sp>
      <p:sp>
        <p:nvSpPr>
          <p:cNvPr id="118" name="Google Shape;118;p25"/>
          <p:cNvSpPr txBox="1"/>
          <p:nvPr>
            <p:ph idx="1" type="subTitle"/>
          </p:nvPr>
        </p:nvSpPr>
        <p:spPr>
          <a:xfrm>
            <a:off x="1840075" y="2231175"/>
            <a:ext cx="2463300" cy="572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SzPts val="1400"/>
              <a:buNone/>
              <a:defRPr>
                <a:highlight>
                  <a:schemeClr val="dk1"/>
                </a:highlight>
              </a:defRPr>
            </a:lvl2pPr>
            <a:lvl3pPr lvl="2" rtl="0">
              <a:spcBef>
                <a:spcPts val="0"/>
              </a:spcBef>
              <a:spcAft>
                <a:spcPts val="0"/>
              </a:spcAft>
              <a:buSzPts val="1400"/>
              <a:buNone/>
              <a:defRPr>
                <a:highlight>
                  <a:schemeClr val="dk1"/>
                </a:highlight>
              </a:defRPr>
            </a:lvl3pPr>
            <a:lvl4pPr lvl="3" rtl="0">
              <a:spcBef>
                <a:spcPts val="0"/>
              </a:spcBef>
              <a:spcAft>
                <a:spcPts val="0"/>
              </a:spcAft>
              <a:buSzPts val="1400"/>
              <a:buNone/>
              <a:defRPr>
                <a:highlight>
                  <a:schemeClr val="dk1"/>
                </a:highlight>
              </a:defRPr>
            </a:lvl4pPr>
            <a:lvl5pPr lvl="4" rtl="0">
              <a:spcBef>
                <a:spcPts val="0"/>
              </a:spcBef>
              <a:spcAft>
                <a:spcPts val="0"/>
              </a:spcAft>
              <a:buSzPts val="1400"/>
              <a:buNone/>
              <a:defRPr>
                <a:highlight>
                  <a:schemeClr val="dk1"/>
                </a:highlight>
              </a:defRPr>
            </a:lvl5pPr>
            <a:lvl6pPr lvl="5" rtl="0">
              <a:spcBef>
                <a:spcPts val="0"/>
              </a:spcBef>
              <a:spcAft>
                <a:spcPts val="0"/>
              </a:spcAft>
              <a:buSzPts val="1400"/>
              <a:buNone/>
              <a:defRPr>
                <a:highlight>
                  <a:schemeClr val="dk1"/>
                </a:highlight>
              </a:defRPr>
            </a:lvl6pPr>
            <a:lvl7pPr lvl="6" rtl="0">
              <a:spcBef>
                <a:spcPts val="0"/>
              </a:spcBef>
              <a:spcAft>
                <a:spcPts val="0"/>
              </a:spcAft>
              <a:buSzPts val="1400"/>
              <a:buNone/>
              <a:defRPr>
                <a:highlight>
                  <a:schemeClr val="dk1"/>
                </a:highlight>
              </a:defRPr>
            </a:lvl7pPr>
            <a:lvl8pPr lvl="7" rtl="0">
              <a:spcBef>
                <a:spcPts val="0"/>
              </a:spcBef>
              <a:spcAft>
                <a:spcPts val="0"/>
              </a:spcAft>
              <a:buSzPts val="1400"/>
              <a:buNone/>
              <a:defRPr>
                <a:highlight>
                  <a:schemeClr val="dk1"/>
                </a:highlight>
              </a:defRPr>
            </a:lvl8pPr>
            <a:lvl9pPr lvl="8" rtl="0">
              <a:spcBef>
                <a:spcPts val="0"/>
              </a:spcBef>
              <a:spcAft>
                <a:spcPts val="0"/>
              </a:spcAft>
              <a:buSzPts val="1400"/>
              <a:buNone/>
              <a:defRPr>
                <a:highlight>
                  <a:schemeClr val="dk1"/>
                </a:highlight>
              </a:defRPr>
            </a:lvl9pPr>
          </a:lstStyle>
          <a:p/>
        </p:txBody>
      </p:sp>
      <p:sp>
        <p:nvSpPr>
          <p:cNvPr id="119" name="Google Shape;119;p25"/>
          <p:cNvSpPr txBox="1"/>
          <p:nvPr>
            <p:ph idx="3" type="title"/>
          </p:nvPr>
        </p:nvSpPr>
        <p:spPr>
          <a:xfrm>
            <a:off x="5785875" y="1627275"/>
            <a:ext cx="2463300" cy="527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5700"/>
              <a:buNone/>
              <a:defRPr sz="2000">
                <a:solidFill>
                  <a:srgbClr val="191919"/>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p:txBody>
      </p:sp>
      <p:sp>
        <p:nvSpPr>
          <p:cNvPr id="120" name="Google Shape;120;p25"/>
          <p:cNvSpPr txBox="1"/>
          <p:nvPr>
            <p:ph idx="4" type="title"/>
          </p:nvPr>
        </p:nvSpPr>
        <p:spPr>
          <a:xfrm>
            <a:off x="4838975" y="1627275"/>
            <a:ext cx="841800" cy="1180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57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1" name="Google Shape;121;p25"/>
          <p:cNvSpPr txBox="1"/>
          <p:nvPr>
            <p:ph idx="5" type="subTitle"/>
          </p:nvPr>
        </p:nvSpPr>
        <p:spPr>
          <a:xfrm>
            <a:off x="5785775" y="2239125"/>
            <a:ext cx="2463300" cy="572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22" name="Google Shape;122;p25"/>
          <p:cNvSpPr txBox="1"/>
          <p:nvPr>
            <p:ph idx="6" type="title"/>
          </p:nvPr>
        </p:nvSpPr>
        <p:spPr>
          <a:xfrm>
            <a:off x="1840050" y="3071100"/>
            <a:ext cx="2463300" cy="527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5700"/>
              <a:buNone/>
              <a:defRPr sz="2000">
                <a:solidFill>
                  <a:srgbClr val="191919"/>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p:txBody>
      </p:sp>
      <p:sp>
        <p:nvSpPr>
          <p:cNvPr id="123" name="Google Shape;123;p25"/>
          <p:cNvSpPr txBox="1"/>
          <p:nvPr>
            <p:ph idx="7" type="title"/>
          </p:nvPr>
        </p:nvSpPr>
        <p:spPr>
          <a:xfrm>
            <a:off x="893250" y="3071100"/>
            <a:ext cx="841800" cy="1180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57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 name="Google Shape;124;p25"/>
          <p:cNvSpPr txBox="1"/>
          <p:nvPr>
            <p:ph idx="8" type="subTitle"/>
          </p:nvPr>
        </p:nvSpPr>
        <p:spPr>
          <a:xfrm>
            <a:off x="1840050" y="3675000"/>
            <a:ext cx="2463300" cy="572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25" name="Google Shape;125;p25"/>
          <p:cNvSpPr txBox="1"/>
          <p:nvPr>
            <p:ph idx="9" type="title"/>
          </p:nvPr>
        </p:nvSpPr>
        <p:spPr>
          <a:xfrm>
            <a:off x="5785874" y="3071100"/>
            <a:ext cx="2463300" cy="527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5700"/>
              <a:buNone/>
              <a:defRPr sz="2000">
                <a:solidFill>
                  <a:srgbClr val="19191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6" name="Google Shape;126;p25"/>
          <p:cNvSpPr txBox="1"/>
          <p:nvPr>
            <p:ph idx="13" type="title"/>
          </p:nvPr>
        </p:nvSpPr>
        <p:spPr>
          <a:xfrm>
            <a:off x="4838975" y="3071100"/>
            <a:ext cx="841800" cy="1180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5700"/>
              <a:buNone/>
              <a:defRPr sz="4000">
                <a:solidFill>
                  <a:schemeClr val="lt2"/>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p:txBody>
      </p:sp>
      <p:sp>
        <p:nvSpPr>
          <p:cNvPr id="127" name="Google Shape;127;p25"/>
          <p:cNvSpPr txBox="1"/>
          <p:nvPr>
            <p:ph idx="14" type="subTitle"/>
          </p:nvPr>
        </p:nvSpPr>
        <p:spPr>
          <a:xfrm>
            <a:off x="5785775" y="3675000"/>
            <a:ext cx="2463300" cy="572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28" name="Google Shape;128;p25"/>
          <p:cNvSpPr/>
          <p:nvPr/>
        </p:nvSpPr>
        <p:spPr>
          <a:xfrm>
            <a:off x="0" y="0"/>
            <a:ext cx="9144000" cy="330900"/>
          </a:xfrm>
          <a:prstGeom prst="rect">
            <a:avLst/>
          </a:prstGeom>
          <a:solidFill>
            <a:srgbClr val="D7795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5"/>
          <p:cNvSpPr/>
          <p:nvPr/>
        </p:nvSpPr>
        <p:spPr>
          <a:xfrm>
            <a:off x="0" y="4837175"/>
            <a:ext cx="9144000" cy="330900"/>
          </a:xfrm>
          <a:prstGeom prst="rect">
            <a:avLst/>
          </a:prstGeom>
          <a:solidFill>
            <a:srgbClr val="B59ECE"/>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5"/>
          <p:cNvSpPr txBox="1"/>
          <p:nvPr>
            <p:ph idx="15" type="title"/>
          </p:nvPr>
        </p:nvSpPr>
        <p:spPr>
          <a:xfrm>
            <a:off x="720000" y="5549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31" name="Shape 131"/>
        <p:cNvGrpSpPr/>
        <p:nvPr/>
      </p:nvGrpSpPr>
      <p:grpSpPr>
        <a:xfrm>
          <a:off x="0" y="0"/>
          <a:ext cx="0" cy="0"/>
          <a:chOff x="0" y="0"/>
          <a:chExt cx="0" cy="0"/>
        </a:xfrm>
      </p:grpSpPr>
      <p:sp>
        <p:nvSpPr>
          <p:cNvPr id="132" name="Google Shape;13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3" name="Google Shape;133;p26"/>
          <p:cNvSpPr txBox="1"/>
          <p:nvPr>
            <p:ph type="ctrTitle"/>
          </p:nvPr>
        </p:nvSpPr>
        <p:spPr>
          <a:xfrm>
            <a:off x="732725" y="2335325"/>
            <a:ext cx="5776200" cy="1345800"/>
          </a:xfrm>
          <a:prstGeom prst="rect">
            <a:avLst/>
          </a:prstGeom>
          <a:ln>
            <a:noFill/>
          </a:ln>
        </p:spPr>
        <p:txBody>
          <a:bodyPr anchorCtr="0" anchor="t" bIns="91425" lIns="91425" spcFirstLastPara="1" rIns="91425" wrap="square" tIns="91425">
            <a:noAutofit/>
          </a:bodyPr>
          <a:lstStyle>
            <a:lvl1pPr lvl="0" rtl="0" algn="ctr">
              <a:lnSpc>
                <a:spcPct val="80000"/>
              </a:lnSpc>
              <a:spcBef>
                <a:spcPts val="0"/>
              </a:spcBef>
              <a:spcAft>
                <a:spcPts val="0"/>
              </a:spcAft>
              <a:buClr>
                <a:schemeClr val="lt2"/>
              </a:buClr>
              <a:buSzPts val="5000"/>
              <a:buNone/>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134" name="Google Shape;134;p26"/>
          <p:cNvSpPr txBox="1"/>
          <p:nvPr>
            <p:ph hasCustomPrompt="1" idx="2" type="title"/>
          </p:nvPr>
        </p:nvSpPr>
        <p:spPr>
          <a:xfrm>
            <a:off x="732725" y="530275"/>
            <a:ext cx="1245600" cy="16551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15000"/>
              </a:lnSpc>
              <a:spcBef>
                <a:spcPts val="0"/>
              </a:spcBef>
              <a:spcAft>
                <a:spcPts val="0"/>
              </a:spcAft>
              <a:buClr>
                <a:schemeClr val="accent4"/>
              </a:buClr>
              <a:buSzPts val="7200"/>
              <a:buNone/>
              <a:defRPr b="1" sz="7500">
                <a:solidFill>
                  <a:schemeClr val="lt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35" name="Google Shape;135;p26"/>
          <p:cNvSpPr txBox="1"/>
          <p:nvPr>
            <p:ph idx="1" type="subTitle"/>
          </p:nvPr>
        </p:nvSpPr>
        <p:spPr>
          <a:xfrm>
            <a:off x="718050" y="3856650"/>
            <a:ext cx="7707900" cy="7683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136" name="Shape 136"/>
        <p:cNvGrpSpPr/>
        <p:nvPr/>
      </p:nvGrpSpPr>
      <p:grpSpPr>
        <a:xfrm>
          <a:off x="0" y="0"/>
          <a:ext cx="0" cy="0"/>
          <a:chOff x="0" y="0"/>
          <a:chExt cx="0" cy="0"/>
        </a:xfrm>
      </p:grpSpPr>
      <p:sp>
        <p:nvSpPr>
          <p:cNvPr id="137" name="Google Shape;137;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8" name="Google Shape;138;p27"/>
          <p:cNvSpPr txBox="1"/>
          <p:nvPr>
            <p:ph type="ctrTitle"/>
          </p:nvPr>
        </p:nvSpPr>
        <p:spPr>
          <a:xfrm>
            <a:off x="2686275" y="2323350"/>
            <a:ext cx="5741700" cy="13812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chemeClr val="lt2"/>
              </a:buClr>
              <a:buSzPts val="5000"/>
              <a:buNone/>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139" name="Google Shape;139;p27"/>
          <p:cNvSpPr txBox="1"/>
          <p:nvPr>
            <p:ph hasCustomPrompt="1" idx="2" type="title"/>
          </p:nvPr>
        </p:nvSpPr>
        <p:spPr>
          <a:xfrm>
            <a:off x="7182350" y="533275"/>
            <a:ext cx="1245600" cy="16584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15000"/>
              </a:lnSpc>
              <a:spcBef>
                <a:spcPts val="0"/>
              </a:spcBef>
              <a:spcAft>
                <a:spcPts val="0"/>
              </a:spcAft>
              <a:buClr>
                <a:schemeClr val="accent4"/>
              </a:buClr>
              <a:buSzPts val="7200"/>
              <a:buNone/>
              <a:defRPr b="1" sz="7500">
                <a:solidFill>
                  <a:schemeClr val="lt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40" name="Google Shape;140;p27"/>
          <p:cNvSpPr txBox="1"/>
          <p:nvPr>
            <p:ph idx="1" type="subTitle"/>
          </p:nvPr>
        </p:nvSpPr>
        <p:spPr>
          <a:xfrm>
            <a:off x="714300" y="3856650"/>
            <a:ext cx="7715400" cy="7683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IG_NUMBER_1">
    <p:spTree>
      <p:nvGrpSpPr>
        <p:cNvPr id="141" name="Shape 141"/>
        <p:cNvGrpSpPr/>
        <p:nvPr/>
      </p:nvGrpSpPr>
      <p:grpSpPr>
        <a:xfrm>
          <a:off x="0" y="0"/>
          <a:ext cx="0" cy="0"/>
          <a:chOff x="0" y="0"/>
          <a:chExt cx="0" cy="0"/>
        </a:xfrm>
      </p:grpSpPr>
      <p:sp>
        <p:nvSpPr>
          <p:cNvPr id="142" name="Google Shape;142;p28"/>
          <p:cNvSpPr txBox="1"/>
          <p:nvPr>
            <p:ph hasCustomPrompt="1" type="title"/>
          </p:nvPr>
        </p:nvSpPr>
        <p:spPr>
          <a:xfrm>
            <a:off x="948550" y="1061225"/>
            <a:ext cx="3997500" cy="6636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7000"/>
              <a:buNone/>
              <a:defRPr sz="4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3" name="Google Shape;143;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4" name="Google Shape;144;p28"/>
          <p:cNvSpPr/>
          <p:nvPr/>
        </p:nvSpPr>
        <p:spPr>
          <a:xfrm>
            <a:off x="0" y="0"/>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8"/>
          <p:cNvSpPr/>
          <p:nvPr/>
        </p:nvSpPr>
        <p:spPr>
          <a:xfrm>
            <a:off x="0" y="4837175"/>
            <a:ext cx="9144000" cy="330900"/>
          </a:xfrm>
          <a:prstGeom prst="rect">
            <a:avLst/>
          </a:prstGeom>
          <a:solidFill>
            <a:schemeClr val="accent3"/>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8"/>
          <p:cNvSpPr txBox="1"/>
          <p:nvPr>
            <p:ph idx="1" type="subTitle"/>
          </p:nvPr>
        </p:nvSpPr>
        <p:spPr>
          <a:xfrm>
            <a:off x="948575" y="1731400"/>
            <a:ext cx="3997500" cy="26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28"/>
          <p:cNvSpPr txBox="1"/>
          <p:nvPr>
            <p:ph hasCustomPrompt="1" idx="2" type="title"/>
          </p:nvPr>
        </p:nvSpPr>
        <p:spPr>
          <a:xfrm>
            <a:off x="948550" y="2149238"/>
            <a:ext cx="3997500" cy="6636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7000"/>
              <a:buNone/>
              <a:defRPr sz="4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8" name="Google Shape;148;p28"/>
          <p:cNvSpPr txBox="1"/>
          <p:nvPr>
            <p:ph idx="3" type="subTitle"/>
          </p:nvPr>
        </p:nvSpPr>
        <p:spPr>
          <a:xfrm>
            <a:off x="948578" y="2812849"/>
            <a:ext cx="3997500" cy="26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9" name="Google Shape;149;p28"/>
          <p:cNvSpPr txBox="1"/>
          <p:nvPr>
            <p:ph hasCustomPrompt="1" idx="4" type="title"/>
          </p:nvPr>
        </p:nvSpPr>
        <p:spPr>
          <a:xfrm>
            <a:off x="948550" y="3256587"/>
            <a:ext cx="3997500" cy="6636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7000"/>
              <a:buNone/>
              <a:defRPr sz="4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0" name="Google Shape;150;p28"/>
          <p:cNvSpPr txBox="1"/>
          <p:nvPr>
            <p:ph idx="5" type="subTitle"/>
          </p:nvPr>
        </p:nvSpPr>
        <p:spPr>
          <a:xfrm>
            <a:off x="948575" y="3926663"/>
            <a:ext cx="3997500" cy="26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151" name="Shape 151"/>
        <p:cNvGrpSpPr/>
        <p:nvPr/>
      </p:nvGrpSpPr>
      <p:grpSpPr>
        <a:xfrm>
          <a:off x="0" y="0"/>
          <a:ext cx="0" cy="0"/>
          <a:chOff x="0" y="0"/>
          <a:chExt cx="0" cy="0"/>
        </a:xfrm>
      </p:grpSpPr>
      <p:sp>
        <p:nvSpPr>
          <p:cNvPr id="152" name="Google Shape;152;p29"/>
          <p:cNvSpPr txBox="1"/>
          <p:nvPr>
            <p:ph type="title"/>
          </p:nvPr>
        </p:nvSpPr>
        <p:spPr>
          <a:xfrm>
            <a:off x="5457800" y="3095025"/>
            <a:ext cx="2883000" cy="614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r">
              <a:spcBef>
                <a:spcPts val="0"/>
              </a:spcBef>
              <a:spcAft>
                <a:spcPts val="0"/>
              </a:spcAft>
              <a:buNone/>
              <a:defRPr sz="2800"/>
            </a:lvl1pPr>
            <a:lvl2pPr lvl="1" rtl="0" algn="r">
              <a:spcBef>
                <a:spcPts val="0"/>
              </a:spcBef>
              <a:spcAft>
                <a:spcPts val="0"/>
              </a:spcAft>
              <a:buNone/>
              <a:defRPr sz="2800"/>
            </a:lvl2pPr>
            <a:lvl3pPr lvl="2" rtl="0" algn="r">
              <a:spcBef>
                <a:spcPts val="0"/>
              </a:spcBef>
              <a:spcAft>
                <a:spcPts val="0"/>
              </a:spcAft>
              <a:buNone/>
              <a:defRPr sz="2800"/>
            </a:lvl3pPr>
            <a:lvl4pPr lvl="3" rtl="0" algn="r">
              <a:spcBef>
                <a:spcPts val="0"/>
              </a:spcBef>
              <a:spcAft>
                <a:spcPts val="0"/>
              </a:spcAft>
              <a:buNone/>
              <a:defRPr sz="2800"/>
            </a:lvl4pPr>
            <a:lvl5pPr lvl="4" rtl="0" algn="r">
              <a:spcBef>
                <a:spcPts val="0"/>
              </a:spcBef>
              <a:spcAft>
                <a:spcPts val="0"/>
              </a:spcAft>
              <a:buNone/>
              <a:defRPr sz="2800"/>
            </a:lvl5pPr>
            <a:lvl6pPr lvl="5" rtl="0" algn="r">
              <a:spcBef>
                <a:spcPts val="0"/>
              </a:spcBef>
              <a:spcAft>
                <a:spcPts val="0"/>
              </a:spcAft>
              <a:buNone/>
              <a:defRPr sz="2800"/>
            </a:lvl6pPr>
            <a:lvl7pPr lvl="6" rtl="0" algn="r">
              <a:spcBef>
                <a:spcPts val="0"/>
              </a:spcBef>
              <a:spcAft>
                <a:spcPts val="0"/>
              </a:spcAft>
              <a:buNone/>
              <a:defRPr sz="2800"/>
            </a:lvl7pPr>
            <a:lvl8pPr lvl="7" rtl="0" algn="r">
              <a:spcBef>
                <a:spcPts val="0"/>
              </a:spcBef>
              <a:spcAft>
                <a:spcPts val="0"/>
              </a:spcAft>
              <a:buNone/>
              <a:defRPr sz="2800"/>
            </a:lvl8pPr>
            <a:lvl9pPr lvl="8" rtl="0" algn="r">
              <a:spcBef>
                <a:spcPts val="0"/>
              </a:spcBef>
              <a:spcAft>
                <a:spcPts val="0"/>
              </a:spcAft>
              <a:buNone/>
              <a:defRPr sz="2800"/>
            </a:lvl9pPr>
          </a:lstStyle>
          <a:p/>
        </p:txBody>
      </p:sp>
      <p:sp>
        <p:nvSpPr>
          <p:cNvPr id="153" name="Google Shape;153;p29"/>
          <p:cNvSpPr txBox="1"/>
          <p:nvPr>
            <p:ph idx="1" type="subTitle"/>
          </p:nvPr>
        </p:nvSpPr>
        <p:spPr>
          <a:xfrm>
            <a:off x="4488800" y="1639175"/>
            <a:ext cx="3852000" cy="898200"/>
          </a:xfrm>
          <a:prstGeom prst="rect">
            <a:avLst/>
          </a:prstGeom>
          <a:noFill/>
        </p:spPr>
        <p:txBody>
          <a:bodyPr anchorCtr="0" anchor="ctr" bIns="91425" lIns="91425" spcFirstLastPara="1" rIns="91425" wrap="square" tIns="91425">
            <a:noAutofit/>
          </a:bodyPr>
          <a:lstStyle>
            <a:lvl1pPr lvl="0" marR="38100" rtl="0" algn="r">
              <a:lnSpc>
                <a:spcPct val="100000"/>
              </a:lnSpc>
              <a:spcBef>
                <a:spcPts val="0"/>
              </a:spcBef>
              <a:spcAft>
                <a:spcPts val="0"/>
              </a:spcAft>
              <a:buClr>
                <a:schemeClr val="dk1"/>
              </a:buClr>
              <a:buSzPts val="1800"/>
              <a:buNone/>
              <a:defRPr sz="2000">
                <a:solidFill>
                  <a:srgbClr val="202124"/>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4" name="Google Shape;154;p29"/>
          <p:cNvSpPr/>
          <p:nvPr/>
        </p:nvSpPr>
        <p:spPr>
          <a:xfrm>
            <a:off x="0" y="0"/>
            <a:ext cx="9144000" cy="330900"/>
          </a:xfrm>
          <a:prstGeom prst="rect">
            <a:avLst/>
          </a:prstGeom>
          <a:solidFill>
            <a:srgbClr val="D7795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9"/>
          <p:cNvSpPr/>
          <p:nvPr/>
        </p:nvSpPr>
        <p:spPr>
          <a:xfrm>
            <a:off x="0" y="4837175"/>
            <a:ext cx="9144000" cy="330900"/>
          </a:xfrm>
          <a:prstGeom prst="rect">
            <a:avLst/>
          </a:prstGeom>
          <a:solidFill>
            <a:srgbClr val="B59ECE"/>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ONLY_1_1">
    <p:spTree>
      <p:nvGrpSpPr>
        <p:cNvPr id="156" name="Shape 156"/>
        <p:cNvGrpSpPr/>
        <p:nvPr/>
      </p:nvGrpSpPr>
      <p:grpSpPr>
        <a:xfrm>
          <a:off x="0" y="0"/>
          <a:ext cx="0" cy="0"/>
          <a:chOff x="0" y="0"/>
          <a:chExt cx="0" cy="0"/>
        </a:xfrm>
      </p:grpSpPr>
      <p:sp>
        <p:nvSpPr>
          <p:cNvPr id="157" name="Google Shape;157;p30"/>
          <p:cNvSpPr txBox="1"/>
          <p:nvPr>
            <p:ph type="title"/>
          </p:nvPr>
        </p:nvSpPr>
        <p:spPr>
          <a:xfrm>
            <a:off x="1628175" y="1690050"/>
            <a:ext cx="17361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158" name="Google Shape;158;p30"/>
          <p:cNvSpPr txBox="1"/>
          <p:nvPr>
            <p:ph idx="1" type="subTitle"/>
          </p:nvPr>
        </p:nvSpPr>
        <p:spPr>
          <a:xfrm>
            <a:off x="3480375" y="1690050"/>
            <a:ext cx="1736100" cy="572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9" name="Google Shape;159;p30"/>
          <p:cNvSpPr txBox="1"/>
          <p:nvPr>
            <p:ph idx="2" type="title"/>
          </p:nvPr>
        </p:nvSpPr>
        <p:spPr>
          <a:xfrm>
            <a:off x="1628100" y="3575800"/>
            <a:ext cx="17361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160" name="Google Shape;160;p30"/>
          <p:cNvSpPr txBox="1"/>
          <p:nvPr>
            <p:ph idx="3" type="subTitle"/>
          </p:nvPr>
        </p:nvSpPr>
        <p:spPr>
          <a:xfrm>
            <a:off x="3480275" y="3575800"/>
            <a:ext cx="1736100" cy="572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1" name="Google Shape;161;p30"/>
          <p:cNvSpPr txBox="1"/>
          <p:nvPr>
            <p:ph idx="4" type="title"/>
          </p:nvPr>
        </p:nvSpPr>
        <p:spPr>
          <a:xfrm flipH="1">
            <a:off x="1628175" y="2632925"/>
            <a:ext cx="17361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162" name="Google Shape;162;p30"/>
          <p:cNvSpPr txBox="1"/>
          <p:nvPr>
            <p:ph idx="5" type="subTitle"/>
          </p:nvPr>
        </p:nvSpPr>
        <p:spPr>
          <a:xfrm flipH="1">
            <a:off x="3480225" y="2632925"/>
            <a:ext cx="1736100" cy="572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3" name="Google Shape;163;p30"/>
          <p:cNvSpPr/>
          <p:nvPr/>
        </p:nvSpPr>
        <p:spPr>
          <a:xfrm>
            <a:off x="0" y="0"/>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0"/>
          <p:cNvSpPr/>
          <p:nvPr/>
        </p:nvSpPr>
        <p:spPr>
          <a:xfrm>
            <a:off x="0" y="4837175"/>
            <a:ext cx="9144000" cy="330900"/>
          </a:xfrm>
          <a:prstGeom prst="rect">
            <a:avLst/>
          </a:prstGeom>
          <a:solidFill>
            <a:schemeClr val="accent3"/>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0"/>
          <p:cNvSpPr txBox="1"/>
          <p:nvPr>
            <p:ph idx="6" type="title"/>
          </p:nvPr>
        </p:nvSpPr>
        <p:spPr>
          <a:xfrm>
            <a:off x="723975" y="554900"/>
            <a:ext cx="7699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1">
    <p:spTree>
      <p:nvGrpSpPr>
        <p:cNvPr id="166" name="Shape 166"/>
        <p:cNvGrpSpPr/>
        <p:nvPr/>
      </p:nvGrpSpPr>
      <p:grpSpPr>
        <a:xfrm>
          <a:off x="0" y="0"/>
          <a:ext cx="0" cy="0"/>
          <a:chOff x="0" y="0"/>
          <a:chExt cx="0" cy="0"/>
        </a:xfrm>
      </p:grpSpPr>
      <p:sp>
        <p:nvSpPr>
          <p:cNvPr id="167" name="Google Shape;167;p31"/>
          <p:cNvSpPr txBox="1"/>
          <p:nvPr>
            <p:ph type="title"/>
          </p:nvPr>
        </p:nvSpPr>
        <p:spPr>
          <a:xfrm flipH="1">
            <a:off x="4736488" y="1725325"/>
            <a:ext cx="18366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168" name="Google Shape;168;p31"/>
          <p:cNvSpPr txBox="1"/>
          <p:nvPr>
            <p:ph idx="1" type="subTitle"/>
          </p:nvPr>
        </p:nvSpPr>
        <p:spPr>
          <a:xfrm flipH="1">
            <a:off x="6738663" y="1725325"/>
            <a:ext cx="17361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9" name="Google Shape;169;p31"/>
          <p:cNvSpPr txBox="1"/>
          <p:nvPr>
            <p:ph idx="2" type="title"/>
          </p:nvPr>
        </p:nvSpPr>
        <p:spPr>
          <a:xfrm flipH="1">
            <a:off x="4736413" y="3644275"/>
            <a:ext cx="18366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170" name="Google Shape;170;p31"/>
          <p:cNvSpPr txBox="1"/>
          <p:nvPr>
            <p:ph idx="3" type="subTitle"/>
          </p:nvPr>
        </p:nvSpPr>
        <p:spPr>
          <a:xfrm flipH="1">
            <a:off x="6738613" y="3643803"/>
            <a:ext cx="17361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1" name="Google Shape;171;p31"/>
          <p:cNvSpPr txBox="1"/>
          <p:nvPr>
            <p:ph idx="4" type="title"/>
          </p:nvPr>
        </p:nvSpPr>
        <p:spPr>
          <a:xfrm>
            <a:off x="4736413" y="2685050"/>
            <a:ext cx="18366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172" name="Google Shape;172;p31"/>
          <p:cNvSpPr txBox="1"/>
          <p:nvPr>
            <p:ph idx="5" type="subTitle"/>
          </p:nvPr>
        </p:nvSpPr>
        <p:spPr>
          <a:xfrm>
            <a:off x="6738712" y="2668220"/>
            <a:ext cx="17361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3" name="Google Shape;173;p31"/>
          <p:cNvSpPr/>
          <p:nvPr/>
        </p:nvSpPr>
        <p:spPr>
          <a:xfrm>
            <a:off x="0" y="0"/>
            <a:ext cx="9144000" cy="330900"/>
          </a:xfrm>
          <a:prstGeom prst="rect">
            <a:avLst/>
          </a:prstGeom>
          <a:solidFill>
            <a:schemeClr val="accent3"/>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1"/>
          <p:cNvSpPr/>
          <p:nvPr/>
        </p:nvSpPr>
        <p:spPr>
          <a:xfrm>
            <a:off x="0" y="4837175"/>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1"/>
          <p:cNvSpPr txBox="1"/>
          <p:nvPr>
            <p:ph idx="6" type="title"/>
          </p:nvPr>
        </p:nvSpPr>
        <p:spPr>
          <a:xfrm>
            <a:off x="723975" y="554900"/>
            <a:ext cx="7699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TITLE_ONLY_1_2">
    <p:spTree>
      <p:nvGrpSpPr>
        <p:cNvPr id="176" name="Shape 176"/>
        <p:cNvGrpSpPr/>
        <p:nvPr/>
      </p:nvGrpSpPr>
      <p:grpSpPr>
        <a:xfrm>
          <a:off x="0" y="0"/>
          <a:ext cx="0" cy="0"/>
          <a:chOff x="0" y="0"/>
          <a:chExt cx="0" cy="0"/>
        </a:xfrm>
      </p:grpSpPr>
      <p:sp>
        <p:nvSpPr>
          <p:cNvPr id="177" name="Google Shape;177;p32"/>
          <p:cNvSpPr txBox="1"/>
          <p:nvPr>
            <p:ph type="title"/>
          </p:nvPr>
        </p:nvSpPr>
        <p:spPr>
          <a:xfrm>
            <a:off x="3702425" y="3199900"/>
            <a:ext cx="17316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78" name="Google Shape;178;p32"/>
          <p:cNvSpPr txBox="1"/>
          <p:nvPr>
            <p:ph idx="2" type="title"/>
          </p:nvPr>
        </p:nvSpPr>
        <p:spPr>
          <a:xfrm>
            <a:off x="6310713" y="3199900"/>
            <a:ext cx="17316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79" name="Google Shape;179;p32"/>
          <p:cNvSpPr txBox="1"/>
          <p:nvPr>
            <p:ph idx="1" type="subTitle"/>
          </p:nvPr>
        </p:nvSpPr>
        <p:spPr>
          <a:xfrm>
            <a:off x="1101150" y="3744025"/>
            <a:ext cx="1731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 name="Google Shape;180;p32"/>
          <p:cNvSpPr txBox="1"/>
          <p:nvPr>
            <p:ph idx="3" type="title"/>
          </p:nvPr>
        </p:nvSpPr>
        <p:spPr>
          <a:xfrm>
            <a:off x="1101000" y="3199975"/>
            <a:ext cx="17316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81" name="Google Shape;181;p32"/>
          <p:cNvSpPr txBox="1"/>
          <p:nvPr>
            <p:ph hasCustomPrompt="1" idx="4" type="title"/>
          </p:nvPr>
        </p:nvSpPr>
        <p:spPr>
          <a:xfrm>
            <a:off x="6519550" y="2051875"/>
            <a:ext cx="13119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5000"/>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182" name="Google Shape;182;p32"/>
          <p:cNvSpPr txBox="1"/>
          <p:nvPr>
            <p:ph idx="5" type="subTitle"/>
          </p:nvPr>
        </p:nvSpPr>
        <p:spPr>
          <a:xfrm>
            <a:off x="6310725" y="3744025"/>
            <a:ext cx="1731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3" name="Google Shape;183;p32"/>
          <p:cNvSpPr txBox="1"/>
          <p:nvPr>
            <p:ph hasCustomPrompt="1" idx="6" type="title"/>
          </p:nvPr>
        </p:nvSpPr>
        <p:spPr>
          <a:xfrm>
            <a:off x="1304725" y="2076651"/>
            <a:ext cx="13119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5000"/>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184" name="Google Shape;184;p32"/>
          <p:cNvSpPr txBox="1"/>
          <p:nvPr>
            <p:ph hasCustomPrompt="1" idx="7" type="title"/>
          </p:nvPr>
        </p:nvSpPr>
        <p:spPr>
          <a:xfrm>
            <a:off x="3913075" y="2051875"/>
            <a:ext cx="13119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5000"/>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185" name="Google Shape;185;p32"/>
          <p:cNvSpPr txBox="1"/>
          <p:nvPr>
            <p:ph idx="8" type="subTitle"/>
          </p:nvPr>
        </p:nvSpPr>
        <p:spPr>
          <a:xfrm>
            <a:off x="3702425" y="3744025"/>
            <a:ext cx="1731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6" name="Google Shape;186;p32"/>
          <p:cNvSpPr/>
          <p:nvPr/>
        </p:nvSpPr>
        <p:spPr>
          <a:xfrm>
            <a:off x="0" y="0"/>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2"/>
          <p:cNvSpPr/>
          <p:nvPr/>
        </p:nvSpPr>
        <p:spPr>
          <a:xfrm>
            <a:off x="0" y="4837175"/>
            <a:ext cx="9144000" cy="330900"/>
          </a:xfrm>
          <a:prstGeom prst="rect">
            <a:avLst/>
          </a:prstGeom>
          <a:solidFill>
            <a:schemeClr val="accent3"/>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2"/>
          <p:cNvSpPr txBox="1"/>
          <p:nvPr>
            <p:ph idx="9" type="title"/>
          </p:nvPr>
        </p:nvSpPr>
        <p:spPr>
          <a:xfrm>
            <a:off x="720000" y="5549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_ONLY_1_3">
    <p:spTree>
      <p:nvGrpSpPr>
        <p:cNvPr id="189" name="Shape 189"/>
        <p:cNvGrpSpPr/>
        <p:nvPr/>
      </p:nvGrpSpPr>
      <p:grpSpPr>
        <a:xfrm>
          <a:off x="0" y="0"/>
          <a:ext cx="0" cy="0"/>
          <a:chOff x="0" y="0"/>
          <a:chExt cx="0" cy="0"/>
        </a:xfrm>
      </p:grpSpPr>
      <p:sp>
        <p:nvSpPr>
          <p:cNvPr id="190" name="Google Shape;190;p33"/>
          <p:cNvSpPr txBox="1"/>
          <p:nvPr>
            <p:ph type="title"/>
          </p:nvPr>
        </p:nvSpPr>
        <p:spPr>
          <a:xfrm>
            <a:off x="718050" y="528525"/>
            <a:ext cx="7707900" cy="626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1" name="Google Shape;191;p33"/>
          <p:cNvSpPr txBox="1"/>
          <p:nvPr>
            <p:ph idx="2" type="title"/>
          </p:nvPr>
        </p:nvSpPr>
        <p:spPr>
          <a:xfrm>
            <a:off x="996875" y="1623925"/>
            <a:ext cx="19038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92" name="Google Shape;192;p33"/>
          <p:cNvSpPr txBox="1"/>
          <p:nvPr>
            <p:ph idx="1" type="subTitle"/>
          </p:nvPr>
        </p:nvSpPr>
        <p:spPr>
          <a:xfrm>
            <a:off x="996729" y="2240621"/>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193" name="Google Shape;193;p33"/>
          <p:cNvSpPr txBox="1"/>
          <p:nvPr>
            <p:ph idx="3" type="title"/>
          </p:nvPr>
        </p:nvSpPr>
        <p:spPr>
          <a:xfrm>
            <a:off x="3620100" y="1623925"/>
            <a:ext cx="19038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94" name="Google Shape;194;p33"/>
          <p:cNvSpPr txBox="1"/>
          <p:nvPr>
            <p:ph idx="4" type="subTitle"/>
          </p:nvPr>
        </p:nvSpPr>
        <p:spPr>
          <a:xfrm>
            <a:off x="3620101" y="2240621"/>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5" name="Google Shape;195;p33"/>
          <p:cNvSpPr txBox="1"/>
          <p:nvPr>
            <p:ph idx="5" type="title"/>
          </p:nvPr>
        </p:nvSpPr>
        <p:spPr>
          <a:xfrm>
            <a:off x="6243475" y="1623900"/>
            <a:ext cx="19038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96" name="Google Shape;196;p33"/>
          <p:cNvSpPr txBox="1"/>
          <p:nvPr>
            <p:ph idx="6" type="subTitle"/>
          </p:nvPr>
        </p:nvSpPr>
        <p:spPr>
          <a:xfrm>
            <a:off x="6243475" y="2240621"/>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197" name="Google Shape;197;p33"/>
          <p:cNvSpPr txBox="1"/>
          <p:nvPr>
            <p:ph idx="7" type="title"/>
          </p:nvPr>
        </p:nvSpPr>
        <p:spPr>
          <a:xfrm>
            <a:off x="996800" y="3166275"/>
            <a:ext cx="19038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98" name="Google Shape;198;p33"/>
          <p:cNvSpPr txBox="1"/>
          <p:nvPr>
            <p:ph idx="8" type="subTitle"/>
          </p:nvPr>
        </p:nvSpPr>
        <p:spPr>
          <a:xfrm>
            <a:off x="996804" y="378007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9" name="Google Shape;199;p33"/>
          <p:cNvSpPr txBox="1"/>
          <p:nvPr>
            <p:ph idx="9" type="title"/>
          </p:nvPr>
        </p:nvSpPr>
        <p:spPr>
          <a:xfrm>
            <a:off x="3620025" y="3166275"/>
            <a:ext cx="19038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0" name="Google Shape;200;p33"/>
          <p:cNvSpPr txBox="1"/>
          <p:nvPr>
            <p:ph idx="13" type="subTitle"/>
          </p:nvPr>
        </p:nvSpPr>
        <p:spPr>
          <a:xfrm>
            <a:off x="3620026" y="378007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201" name="Google Shape;201;p33"/>
          <p:cNvSpPr txBox="1"/>
          <p:nvPr>
            <p:ph idx="14" type="title"/>
          </p:nvPr>
        </p:nvSpPr>
        <p:spPr>
          <a:xfrm>
            <a:off x="6243400" y="3166275"/>
            <a:ext cx="19038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2" name="Google Shape;202;p33"/>
          <p:cNvSpPr txBox="1"/>
          <p:nvPr>
            <p:ph idx="15" type="subTitle"/>
          </p:nvPr>
        </p:nvSpPr>
        <p:spPr>
          <a:xfrm>
            <a:off x="6243400" y="378007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3" name="Google Shape;203;p33"/>
          <p:cNvSpPr/>
          <p:nvPr/>
        </p:nvSpPr>
        <p:spPr>
          <a:xfrm>
            <a:off x="0" y="0"/>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3"/>
          <p:cNvSpPr/>
          <p:nvPr/>
        </p:nvSpPr>
        <p:spPr>
          <a:xfrm>
            <a:off x="0" y="4837175"/>
            <a:ext cx="9144000" cy="330900"/>
          </a:xfrm>
          <a:prstGeom prst="rect">
            <a:avLst/>
          </a:prstGeom>
          <a:solidFill>
            <a:schemeClr val="accent3"/>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TITLE_ONLY_1_1_2">
    <p:spTree>
      <p:nvGrpSpPr>
        <p:cNvPr id="205" name="Shape 205"/>
        <p:cNvGrpSpPr/>
        <p:nvPr/>
      </p:nvGrpSpPr>
      <p:grpSpPr>
        <a:xfrm>
          <a:off x="0" y="0"/>
          <a:ext cx="0" cy="0"/>
          <a:chOff x="0" y="0"/>
          <a:chExt cx="0" cy="0"/>
        </a:xfrm>
      </p:grpSpPr>
      <p:sp>
        <p:nvSpPr>
          <p:cNvPr id="206" name="Google Shape;206;p34"/>
          <p:cNvSpPr txBox="1"/>
          <p:nvPr>
            <p:ph type="title"/>
          </p:nvPr>
        </p:nvSpPr>
        <p:spPr>
          <a:xfrm>
            <a:off x="1017250" y="2678649"/>
            <a:ext cx="1828800" cy="6633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207" name="Google Shape;207;p34"/>
          <p:cNvSpPr txBox="1"/>
          <p:nvPr>
            <p:ph idx="1" type="subTitle"/>
          </p:nvPr>
        </p:nvSpPr>
        <p:spPr>
          <a:xfrm>
            <a:off x="1017250" y="3390127"/>
            <a:ext cx="1828800" cy="544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8" name="Google Shape;208;p34"/>
          <p:cNvSpPr txBox="1"/>
          <p:nvPr>
            <p:ph idx="2" type="title"/>
          </p:nvPr>
        </p:nvSpPr>
        <p:spPr>
          <a:xfrm>
            <a:off x="3657600" y="2678676"/>
            <a:ext cx="1828800" cy="6633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209" name="Google Shape;209;p34"/>
          <p:cNvSpPr txBox="1"/>
          <p:nvPr>
            <p:ph idx="3" type="subTitle"/>
          </p:nvPr>
        </p:nvSpPr>
        <p:spPr>
          <a:xfrm>
            <a:off x="3646720" y="3396999"/>
            <a:ext cx="1828800" cy="544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0" name="Google Shape;210;p34"/>
          <p:cNvSpPr txBox="1"/>
          <p:nvPr>
            <p:ph idx="4" type="title"/>
          </p:nvPr>
        </p:nvSpPr>
        <p:spPr>
          <a:xfrm>
            <a:off x="6297950" y="2678648"/>
            <a:ext cx="1828800" cy="6633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211" name="Google Shape;211;p34"/>
          <p:cNvSpPr txBox="1"/>
          <p:nvPr>
            <p:ph idx="5" type="subTitle"/>
          </p:nvPr>
        </p:nvSpPr>
        <p:spPr>
          <a:xfrm>
            <a:off x="6284448" y="3390127"/>
            <a:ext cx="1828800" cy="544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2" name="Google Shape;212;p34"/>
          <p:cNvSpPr/>
          <p:nvPr/>
        </p:nvSpPr>
        <p:spPr>
          <a:xfrm>
            <a:off x="0" y="0"/>
            <a:ext cx="9144000" cy="330900"/>
          </a:xfrm>
          <a:prstGeom prst="rect">
            <a:avLst/>
          </a:prstGeom>
          <a:solidFill>
            <a:schemeClr val="accent2"/>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4"/>
          <p:cNvSpPr/>
          <p:nvPr/>
        </p:nvSpPr>
        <p:spPr>
          <a:xfrm>
            <a:off x="0" y="4837175"/>
            <a:ext cx="9144000" cy="330900"/>
          </a:xfrm>
          <a:prstGeom prst="rect">
            <a:avLst/>
          </a:prstGeom>
          <a:solidFill>
            <a:schemeClr val="accent4"/>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4"/>
          <p:cNvSpPr txBox="1"/>
          <p:nvPr>
            <p:ph idx="6" type="title"/>
          </p:nvPr>
        </p:nvSpPr>
        <p:spPr>
          <a:xfrm>
            <a:off x="720000" y="5549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9">
    <p:spTree>
      <p:nvGrpSpPr>
        <p:cNvPr id="215" name="Shape 215"/>
        <p:cNvGrpSpPr/>
        <p:nvPr/>
      </p:nvGrpSpPr>
      <p:grpSpPr>
        <a:xfrm>
          <a:off x="0" y="0"/>
          <a:ext cx="0" cy="0"/>
          <a:chOff x="0" y="0"/>
          <a:chExt cx="0" cy="0"/>
        </a:xfrm>
      </p:grpSpPr>
      <p:sp>
        <p:nvSpPr>
          <p:cNvPr id="216" name="Google Shape;216;p35"/>
          <p:cNvSpPr txBox="1"/>
          <p:nvPr>
            <p:ph type="title"/>
          </p:nvPr>
        </p:nvSpPr>
        <p:spPr>
          <a:xfrm>
            <a:off x="1186775" y="1549313"/>
            <a:ext cx="23205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7" name="Google Shape;217;p35"/>
          <p:cNvSpPr txBox="1"/>
          <p:nvPr>
            <p:ph idx="1" type="subTitle"/>
          </p:nvPr>
        </p:nvSpPr>
        <p:spPr>
          <a:xfrm>
            <a:off x="1186776" y="2166012"/>
            <a:ext cx="23205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18" name="Google Shape;218;p35"/>
          <p:cNvSpPr txBox="1"/>
          <p:nvPr>
            <p:ph idx="2" type="title"/>
          </p:nvPr>
        </p:nvSpPr>
        <p:spPr>
          <a:xfrm>
            <a:off x="1186900" y="3138550"/>
            <a:ext cx="23205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9" name="Google Shape;219;p35"/>
          <p:cNvSpPr txBox="1"/>
          <p:nvPr>
            <p:ph idx="3" type="subTitle"/>
          </p:nvPr>
        </p:nvSpPr>
        <p:spPr>
          <a:xfrm>
            <a:off x="1186775" y="3755200"/>
            <a:ext cx="23205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20" name="Google Shape;220;p35"/>
          <p:cNvSpPr txBox="1"/>
          <p:nvPr>
            <p:ph idx="4" type="title"/>
          </p:nvPr>
        </p:nvSpPr>
        <p:spPr>
          <a:xfrm>
            <a:off x="5636725" y="1549326"/>
            <a:ext cx="23205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1" name="Google Shape;221;p35"/>
          <p:cNvSpPr txBox="1"/>
          <p:nvPr>
            <p:ph idx="5" type="subTitle"/>
          </p:nvPr>
        </p:nvSpPr>
        <p:spPr>
          <a:xfrm>
            <a:off x="5636726" y="2166012"/>
            <a:ext cx="23205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22" name="Google Shape;222;p35"/>
          <p:cNvSpPr txBox="1"/>
          <p:nvPr>
            <p:ph idx="6" type="title"/>
          </p:nvPr>
        </p:nvSpPr>
        <p:spPr>
          <a:xfrm>
            <a:off x="5636725" y="3138550"/>
            <a:ext cx="2320500" cy="572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3" name="Google Shape;223;p35"/>
          <p:cNvSpPr txBox="1"/>
          <p:nvPr>
            <p:ph idx="7" type="subTitle"/>
          </p:nvPr>
        </p:nvSpPr>
        <p:spPr>
          <a:xfrm>
            <a:off x="5636725" y="3755200"/>
            <a:ext cx="23205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24" name="Google Shape;224;p35"/>
          <p:cNvSpPr/>
          <p:nvPr/>
        </p:nvSpPr>
        <p:spPr>
          <a:xfrm>
            <a:off x="0" y="0"/>
            <a:ext cx="9144000" cy="330900"/>
          </a:xfrm>
          <a:prstGeom prst="rect">
            <a:avLst/>
          </a:prstGeom>
          <a:solidFill>
            <a:schemeClr val="accent4"/>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5"/>
          <p:cNvSpPr/>
          <p:nvPr/>
        </p:nvSpPr>
        <p:spPr>
          <a:xfrm>
            <a:off x="0" y="4837175"/>
            <a:ext cx="9144000" cy="330900"/>
          </a:xfrm>
          <a:prstGeom prst="rect">
            <a:avLst/>
          </a:prstGeom>
          <a:solidFill>
            <a:schemeClr val="accent2"/>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5"/>
          <p:cNvSpPr txBox="1"/>
          <p:nvPr>
            <p:ph idx="8" type="title"/>
          </p:nvPr>
        </p:nvSpPr>
        <p:spPr>
          <a:xfrm>
            <a:off x="720000" y="5549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title and text 3">
  <p:cSld name="SECTION_TITLE_AND_DESCRIPTION_1">
    <p:spTree>
      <p:nvGrpSpPr>
        <p:cNvPr id="227" name="Shape 227"/>
        <p:cNvGrpSpPr/>
        <p:nvPr/>
      </p:nvGrpSpPr>
      <p:grpSpPr>
        <a:xfrm>
          <a:off x="0" y="0"/>
          <a:ext cx="0" cy="0"/>
          <a:chOff x="0" y="0"/>
          <a:chExt cx="0" cy="0"/>
        </a:xfrm>
      </p:grpSpPr>
      <p:sp>
        <p:nvSpPr>
          <p:cNvPr id="228" name="Google Shape;228;p36"/>
          <p:cNvSpPr txBox="1"/>
          <p:nvPr>
            <p:ph type="title"/>
          </p:nvPr>
        </p:nvSpPr>
        <p:spPr>
          <a:xfrm>
            <a:off x="4572054" y="1181250"/>
            <a:ext cx="3853500" cy="9639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4200"/>
              <a:buNone/>
              <a:defRPr sz="4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29" name="Google Shape;229;p36"/>
          <p:cNvSpPr txBox="1"/>
          <p:nvPr>
            <p:ph idx="1" type="subTitle"/>
          </p:nvPr>
        </p:nvSpPr>
        <p:spPr>
          <a:xfrm>
            <a:off x="4572050" y="2265350"/>
            <a:ext cx="38535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30" name="Google Shape;230;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31" name="Google Shape;231;p36"/>
          <p:cNvSpPr/>
          <p:nvPr/>
        </p:nvSpPr>
        <p:spPr>
          <a:xfrm>
            <a:off x="0" y="0"/>
            <a:ext cx="9144000" cy="330900"/>
          </a:xfrm>
          <a:prstGeom prst="rect">
            <a:avLst/>
          </a:prstGeom>
          <a:solidFill>
            <a:schemeClr val="accent2"/>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6"/>
          <p:cNvSpPr/>
          <p:nvPr/>
        </p:nvSpPr>
        <p:spPr>
          <a:xfrm>
            <a:off x="0" y="4837175"/>
            <a:ext cx="9144000" cy="330900"/>
          </a:xfrm>
          <a:prstGeom prst="rect">
            <a:avLst/>
          </a:prstGeom>
          <a:solidFill>
            <a:schemeClr val="accent4"/>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spTree>
      <p:nvGrpSpPr>
        <p:cNvPr id="233" name="Shape 233"/>
        <p:cNvGrpSpPr/>
        <p:nvPr/>
      </p:nvGrpSpPr>
      <p:grpSpPr>
        <a:xfrm>
          <a:off x="0" y="0"/>
          <a:ext cx="0" cy="0"/>
          <a:chOff x="0" y="0"/>
          <a:chExt cx="0" cy="0"/>
        </a:xfrm>
      </p:grpSpPr>
      <p:sp>
        <p:nvSpPr>
          <p:cNvPr id="234" name="Google Shape;234;p37"/>
          <p:cNvSpPr txBox="1"/>
          <p:nvPr>
            <p:ph type="title"/>
          </p:nvPr>
        </p:nvSpPr>
        <p:spPr>
          <a:xfrm>
            <a:off x="716375" y="1278100"/>
            <a:ext cx="5759100" cy="21636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4000"/>
              <a:buNone/>
              <a:defRPr sz="1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5" name="Google Shape;235;p37"/>
          <p:cNvSpPr txBox="1"/>
          <p:nvPr>
            <p:ph idx="1" type="body"/>
          </p:nvPr>
        </p:nvSpPr>
        <p:spPr>
          <a:xfrm>
            <a:off x="713550" y="3605176"/>
            <a:ext cx="7716900" cy="464100"/>
          </a:xfrm>
          <a:prstGeom prst="rect">
            <a:avLst/>
          </a:prstGeom>
        </p:spPr>
        <p:txBody>
          <a:bodyPr anchorCtr="0" anchor="t" bIns="91425" lIns="91425" spcFirstLastPara="1" rIns="91425" wrap="square" tIns="91425">
            <a:noAutofit/>
          </a:bodyPr>
          <a:lstStyle>
            <a:lvl1pPr indent="-342900" lvl="0" marL="457200" rtl="0" algn="ctr">
              <a:lnSpc>
                <a:spcPct val="100000"/>
              </a:lnSpc>
              <a:spcBef>
                <a:spcPts val="0"/>
              </a:spcBef>
              <a:spcAft>
                <a:spcPts val="0"/>
              </a:spcAft>
              <a:buSzPts val="1800"/>
              <a:buChar char="●"/>
              <a:defRPr sz="1600">
                <a:solidFill>
                  <a:srgbClr val="252528"/>
                </a:solidFill>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6" name="Google Shape;236;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37" name="Google Shape;237;p37"/>
          <p:cNvSpPr/>
          <p:nvPr/>
        </p:nvSpPr>
        <p:spPr>
          <a:xfrm>
            <a:off x="0" y="0"/>
            <a:ext cx="9144000" cy="330900"/>
          </a:xfrm>
          <a:prstGeom prst="rect">
            <a:avLst/>
          </a:prstGeom>
          <a:solidFill>
            <a:srgbClr val="D7795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7"/>
          <p:cNvSpPr/>
          <p:nvPr/>
        </p:nvSpPr>
        <p:spPr>
          <a:xfrm>
            <a:off x="0" y="4837175"/>
            <a:ext cx="9144000" cy="330900"/>
          </a:xfrm>
          <a:prstGeom prst="rect">
            <a:avLst/>
          </a:prstGeom>
          <a:solidFill>
            <a:srgbClr val="B59ECE"/>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39" name="Shape 239"/>
        <p:cNvGrpSpPr/>
        <p:nvPr/>
      </p:nvGrpSpPr>
      <p:grpSpPr>
        <a:xfrm>
          <a:off x="0" y="0"/>
          <a:ext cx="0" cy="0"/>
          <a:chOff x="0" y="0"/>
          <a:chExt cx="0" cy="0"/>
        </a:xfrm>
      </p:grpSpPr>
      <p:sp>
        <p:nvSpPr>
          <p:cNvPr id="240" name="Google Shape;240;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41" name="Google Shape;241;p38"/>
          <p:cNvSpPr/>
          <p:nvPr/>
        </p:nvSpPr>
        <p:spPr>
          <a:xfrm>
            <a:off x="0" y="0"/>
            <a:ext cx="9144000" cy="330900"/>
          </a:xfrm>
          <a:prstGeom prst="rect">
            <a:avLst/>
          </a:prstGeom>
          <a:solidFill>
            <a:schemeClr val="accent3"/>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8"/>
          <p:cNvSpPr/>
          <p:nvPr/>
        </p:nvSpPr>
        <p:spPr>
          <a:xfrm>
            <a:off x="0" y="4837175"/>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8"/>
          <p:cNvSpPr txBox="1"/>
          <p:nvPr>
            <p:ph type="title"/>
          </p:nvPr>
        </p:nvSpPr>
        <p:spPr>
          <a:xfrm>
            <a:off x="720000" y="5549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244" name="Shape 244"/>
        <p:cNvGrpSpPr/>
        <p:nvPr/>
      </p:nvGrpSpPr>
      <p:grpSpPr>
        <a:xfrm>
          <a:off x="0" y="0"/>
          <a:ext cx="0" cy="0"/>
          <a:chOff x="0" y="0"/>
          <a:chExt cx="0" cy="0"/>
        </a:xfrm>
      </p:grpSpPr>
      <p:sp>
        <p:nvSpPr>
          <p:cNvPr id="245" name="Google Shape;245;p39"/>
          <p:cNvSpPr txBox="1"/>
          <p:nvPr>
            <p:ph type="title"/>
          </p:nvPr>
        </p:nvSpPr>
        <p:spPr>
          <a:xfrm>
            <a:off x="720000" y="524975"/>
            <a:ext cx="7704000" cy="631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6" name="Google Shape;246;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47" name="Google Shape;247;p39"/>
          <p:cNvSpPr/>
          <p:nvPr/>
        </p:nvSpPr>
        <p:spPr>
          <a:xfrm>
            <a:off x="0" y="0"/>
            <a:ext cx="9144000" cy="330900"/>
          </a:xfrm>
          <a:prstGeom prst="rect">
            <a:avLst/>
          </a:prstGeom>
          <a:solidFill>
            <a:schemeClr val="accent1"/>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9"/>
          <p:cNvSpPr/>
          <p:nvPr/>
        </p:nvSpPr>
        <p:spPr>
          <a:xfrm>
            <a:off x="0" y="4837175"/>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2_1">
    <p:spTree>
      <p:nvGrpSpPr>
        <p:cNvPr id="249" name="Shape 249"/>
        <p:cNvGrpSpPr/>
        <p:nvPr/>
      </p:nvGrpSpPr>
      <p:grpSpPr>
        <a:xfrm>
          <a:off x="0" y="0"/>
          <a:ext cx="0" cy="0"/>
          <a:chOff x="0" y="0"/>
          <a:chExt cx="0" cy="0"/>
        </a:xfrm>
      </p:grpSpPr>
      <p:sp>
        <p:nvSpPr>
          <p:cNvPr id="250" name="Google Shape;250;p40"/>
          <p:cNvSpPr txBox="1"/>
          <p:nvPr>
            <p:ph idx="1" type="subTitle"/>
          </p:nvPr>
        </p:nvSpPr>
        <p:spPr>
          <a:xfrm>
            <a:off x="5688075" y="3441450"/>
            <a:ext cx="2739900" cy="720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1" name="Google Shape;251;p40"/>
          <p:cNvSpPr/>
          <p:nvPr/>
        </p:nvSpPr>
        <p:spPr>
          <a:xfrm>
            <a:off x="0" y="0"/>
            <a:ext cx="9144000" cy="330900"/>
          </a:xfrm>
          <a:prstGeom prst="rect">
            <a:avLst/>
          </a:prstGeom>
          <a:solidFill>
            <a:schemeClr val="accent3"/>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0"/>
          <p:cNvSpPr/>
          <p:nvPr/>
        </p:nvSpPr>
        <p:spPr>
          <a:xfrm>
            <a:off x="0" y="4837175"/>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0"/>
          <p:cNvSpPr txBox="1"/>
          <p:nvPr>
            <p:ph type="title"/>
          </p:nvPr>
        </p:nvSpPr>
        <p:spPr>
          <a:xfrm>
            <a:off x="5688075" y="969450"/>
            <a:ext cx="2739900" cy="24720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spcBef>
                <a:spcPts val="0"/>
              </a:spcBef>
              <a:spcAft>
                <a:spcPts val="0"/>
              </a:spcAft>
              <a:buSzPts val="4000"/>
              <a:buNone/>
              <a:defRPr sz="37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SECTION_HEADER_1_1_1_2">
    <p:spTree>
      <p:nvGrpSpPr>
        <p:cNvPr id="254" name="Shape 254"/>
        <p:cNvGrpSpPr/>
        <p:nvPr/>
      </p:nvGrpSpPr>
      <p:grpSpPr>
        <a:xfrm>
          <a:off x="0" y="0"/>
          <a:ext cx="0" cy="0"/>
          <a:chOff x="0" y="0"/>
          <a:chExt cx="0" cy="0"/>
        </a:xfrm>
      </p:grpSpPr>
      <p:sp>
        <p:nvSpPr>
          <p:cNvPr id="255" name="Google Shape;255;p41"/>
          <p:cNvSpPr txBox="1"/>
          <p:nvPr>
            <p:ph type="title"/>
          </p:nvPr>
        </p:nvSpPr>
        <p:spPr>
          <a:xfrm>
            <a:off x="2871750" y="533275"/>
            <a:ext cx="3400500" cy="11223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SzPts val="4000"/>
              <a:buNone/>
              <a:defRPr sz="9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6" name="Google Shape;256;p41"/>
          <p:cNvSpPr txBox="1"/>
          <p:nvPr>
            <p:ph idx="1" type="subTitle"/>
          </p:nvPr>
        </p:nvSpPr>
        <p:spPr>
          <a:xfrm>
            <a:off x="3273900" y="1790625"/>
            <a:ext cx="2596200" cy="10215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257" name="Google Shape;257;p41"/>
          <p:cNvSpPr txBox="1"/>
          <p:nvPr/>
        </p:nvSpPr>
        <p:spPr>
          <a:xfrm>
            <a:off x="2647950" y="3618600"/>
            <a:ext cx="3848100" cy="7248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chemeClr val="dk1"/>
                </a:solidFill>
                <a:latin typeface="Anaheim"/>
                <a:ea typeface="Anaheim"/>
                <a:cs typeface="Anaheim"/>
                <a:sym typeface="Anaheim"/>
              </a:rPr>
              <a:t>CREDITS: This presentation template was created by </a:t>
            </a:r>
            <a:r>
              <a:rPr b="1" lang="en" sz="1200">
                <a:solidFill>
                  <a:schemeClr val="dk1"/>
                </a:solidFill>
                <a:uFill>
                  <a:noFill/>
                </a:uFill>
                <a:latin typeface="Anaheim"/>
                <a:ea typeface="Anaheim"/>
                <a:cs typeface="Anaheim"/>
                <a:sym typeface="Anaheim"/>
                <a:hlinkClick r:id="rId2">
                  <a:extLst>
                    <a:ext uri="{A12FA001-AC4F-418D-AE19-62706E023703}">
                      <ahyp:hlinkClr val="tx"/>
                    </a:ext>
                  </a:extLst>
                </a:hlinkClick>
              </a:rPr>
              <a:t>Slidesgo</a:t>
            </a:r>
            <a:r>
              <a:rPr lang="en" sz="1200">
                <a:solidFill>
                  <a:schemeClr val="dk1"/>
                </a:solidFill>
                <a:latin typeface="Anaheim"/>
                <a:ea typeface="Anaheim"/>
                <a:cs typeface="Anaheim"/>
                <a:sym typeface="Anaheim"/>
              </a:rPr>
              <a:t>, including icons by </a:t>
            </a:r>
            <a:r>
              <a:rPr b="1" lang="en" sz="1200">
                <a:solidFill>
                  <a:schemeClr val="dk1"/>
                </a:solidFill>
                <a:uFill>
                  <a:noFill/>
                </a:uFill>
                <a:latin typeface="Anaheim"/>
                <a:ea typeface="Anaheim"/>
                <a:cs typeface="Anaheim"/>
                <a:sym typeface="Anaheim"/>
                <a:hlinkClick r:id="rId3">
                  <a:extLst>
                    <a:ext uri="{A12FA001-AC4F-418D-AE19-62706E023703}">
                      <ahyp:hlinkClr val="tx"/>
                    </a:ext>
                  </a:extLst>
                </a:hlinkClick>
              </a:rPr>
              <a:t>Flaticon</a:t>
            </a:r>
            <a:r>
              <a:rPr lang="en" sz="1200">
                <a:solidFill>
                  <a:schemeClr val="dk1"/>
                </a:solidFill>
                <a:latin typeface="Anaheim"/>
                <a:ea typeface="Anaheim"/>
                <a:cs typeface="Anaheim"/>
                <a:sym typeface="Anaheim"/>
              </a:rPr>
              <a:t>, infographics &amp; images by </a:t>
            </a:r>
            <a:r>
              <a:rPr b="1" lang="en" sz="1200">
                <a:solidFill>
                  <a:schemeClr val="hlink"/>
                </a:solidFill>
                <a:uFill>
                  <a:noFill/>
                </a:uFill>
                <a:latin typeface="Anaheim"/>
                <a:ea typeface="Anaheim"/>
                <a:cs typeface="Anaheim"/>
                <a:sym typeface="Anaheim"/>
                <a:hlinkClick r:id="rId4"/>
              </a:rPr>
              <a:t>Freepik</a:t>
            </a:r>
            <a:endParaRPr>
              <a:solidFill>
                <a:schemeClr val="dk1"/>
              </a:solidFill>
              <a:latin typeface="Roboto"/>
              <a:ea typeface="Roboto"/>
              <a:cs typeface="Roboto"/>
              <a:sym typeface="Roboto"/>
            </a:endParaRPr>
          </a:p>
          <a:p>
            <a:pPr indent="0" lvl="0" marL="0" rtl="0" algn="l">
              <a:spcBef>
                <a:spcPts val="300"/>
              </a:spcBef>
              <a:spcAft>
                <a:spcPts val="0"/>
              </a:spcAft>
              <a:buNone/>
            </a:pPr>
            <a:r>
              <a:t/>
            </a:r>
            <a:endParaRPr b="1" sz="1000">
              <a:solidFill>
                <a:schemeClr val="dk1"/>
              </a:solidFill>
              <a:latin typeface="Roboto"/>
              <a:ea typeface="Roboto"/>
              <a:cs typeface="Roboto"/>
              <a:sym typeface="Roboto"/>
            </a:endParaRPr>
          </a:p>
        </p:txBody>
      </p:sp>
      <p:sp>
        <p:nvSpPr>
          <p:cNvPr id="258" name="Google Shape;258;p41"/>
          <p:cNvSpPr/>
          <p:nvPr/>
        </p:nvSpPr>
        <p:spPr>
          <a:xfrm>
            <a:off x="0" y="0"/>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1"/>
          <p:cNvSpPr/>
          <p:nvPr/>
        </p:nvSpPr>
        <p:spPr>
          <a:xfrm>
            <a:off x="0" y="4837175"/>
            <a:ext cx="9144000" cy="330900"/>
          </a:xfrm>
          <a:prstGeom prst="rect">
            <a:avLst/>
          </a:prstGeom>
          <a:solidFill>
            <a:schemeClr val="accent3"/>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1_1_1">
    <p:spTree>
      <p:nvGrpSpPr>
        <p:cNvPr id="260" name="Shape 260"/>
        <p:cNvGrpSpPr/>
        <p:nvPr/>
      </p:nvGrpSpPr>
      <p:grpSpPr>
        <a:xfrm>
          <a:off x="0" y="0"/>
          <a:ext cx="0" cy="0"/>
          <a:chOff x="0" y="0"/>
          <a:chExt cx="0" cy="0"/>
        </a:xfrm>
      </p:grpSpPr>
      <p:sp>
        <p:nvSpPr>
          <p:cNvPr id="261" name="Google Shape;261;p42"/>
          <p:cNvSpPr/>
          <p:nvPr/>
        </p:nvSpPr>
        <p:spPr>
          <a:xfrm>
            <a:off x="0" y="0"/>
            <a:ext cx="9144000" cy="330900"/>
          </a:xfrm>
          <a:prstGeom prst="rect">
            <a:avLst/>
          </a:prstGeom>
          <a:solidFill>
            <a:schemeClr val="accent3"/>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2"/>
          <p:cNvSpPr/>
          <p:nvPr/>
        </p:nvSpPr>
        <p:spPr>
          <a:xfrm>
            <a:off x="0" y="4837175"/>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_1_2">
    <p:spTree>
      <p:nvGrpSpPr>
        <p:cNvPr id="263" name="Shape 263"/>
        <p:cNvGrpSpPr/>
        <p:nvPr/>
      </p:nvGrpSpPr>
      <p:grpSpPr>
        <a:xfrm>
          <a:off x="0" y="0"/>
          <a:ext cx="0" cy="0"/>
          <a:chOff x="0" y="0"/>
          <a:chExt cx="0" cy="0"/>
        </a:xfrm>
      </p:grpSpPr>
      <p:sp>
        <p:nvSpPr>
          <p:cNvPr id="264" name="Google Shape;264;p43"/>
          <p:cNvSpPr/>
          <p:nvPr/>
        </p:nvSpPr>
        <p:spPr>
          <a:xfrm>
            <a:off x="0" y="0"/>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3"/>
          <p:cNvSpPr/>
          <p:nvPr/>
        </p:nvSpPr>
        <p:spPr>
          <a:xfrm>
            <a:off x="0" y="4837175"/>
            <a:ext cx="9144000" cy="330900"/>
          </a:xfrm>
          <a:prstGeom prst="rect">
            <a:avLst/>
          </a:prstGeom>
          <a:solidFill>
            <a:schemeClr val="accent3"/>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_1_2_1">
    <p:spTree>
      <p:nvGrpSpPr>
        <p:cNvPr id="266" name="Shape 266"/>
        <p:cNvGrpSpPr/>
        <p:nvPr/>
      </p:nvGrpSpPr>
      <p:grpSpPr>
        <a:xfrm>
          <a:off x="0" y="0"/>
          <a:ext cx="0" cy="0"/>
          <a:chOff x="0" y="0"/>
          <a:chExt cx="0" cy="0"/>
        </a:xfrm>
      </p:grpSpPr>
      <p:sp>
        <p:nvSpPr>
          <p:cNvPr id="267" name="Google Shape;267;p44"/>
          <p:cNvSpPr/>
          <p:nvPr/>
        </p:nvSpPr>
        <p:spPr>
          <a:xfrm>
            <a:off x="0" y="0"/>
            <a:ext cx="9144000" cy="330900"/>
          </a:xfrm>
          <a:prstGeom prst="rect">
            <a:avLst/>
          </a:prstGeom>
          <a:solidFill>
            <a:srgbClr val="D7795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4"/>
          <p:cNvSpPr/>
          <p:nvPr/>
        </p:nvSpPr>
        <p:spPr>
          <a:xfrm>
            <a:off x="0" y="4837175"/>
            <a:ext cx="9144000" cy="330900"/>
          </a:xfrm>
          <a:prstGeom prst="rect">
            <a:avLst/>
          </a:prstGeom>
          <a:solidFill>
            <a:srgbClr val="B59ECE"/>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_1_2_2">
    <p:spTree>
      <p:nvGrpSpPr>
        <p:cNvPr id="269" name="Shape 269"/>
        <p:cNvGrpSpPr/>
        <p:nvPr/>
      </p:nvGrpSpPr>
      <p:grpSpPr>
        <a:xfrm>
          <a:off x="0" y="0"/>
          <a:ext cx="0" cy="0"/>
          <a:chOff x="0" y="0"/>
          <a:chExt cx="0" cy="0"/>
        </a:xfrm>
      </p:grpSpPr>
      <p:sp>
        <p:nvSpPr>
          <p:cNvPr id="270" name="Google Shape;270;p45"/>
          <p:cNvSpPr/>
          <p:nvPr/>
        </p:nvSpPr>
        <p:spPr>
          <a:xfrm>
            <a:off x="0" y="0"/>
            <a:ext cx="9144000" cy="330900"/>
          </a:xfrm>
          <a:prstGeom prst="rect">
            <a:avLst/>
          </a:prstGeom>
          <a:solidFill>
            <a:schemeClr val="accent2"/>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45"/>
          <p:cNvSpPr/>
          <p:nvPr/>
        </p:nvSpPr>
        <p:spPr>
          <a:xfrm>
            <a:off x="0" y="4837175"/>
            <a:ext cx="9144000" cy="330900"/>
          </a:xfrm>
          <a:prstGeom prst="rect">
            <a:avLst/>
          </a:prstGeom>
          <a:solidFill>
            <a:schemeClr val="accent4"/>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_1_1_1">
    <p:spTree>
      <p:nvGrpSpPr>
        <p:cNvPr id="272" name="Shape 272"/>
        <p:cNvGrpSpPr/>
        <p:nvPr/>
      </p:nvGrpSpPr>
      <p:grpSpPr>
        <a:xfrm>
          <a:off x="0" y="0"/>
          <a:ext cx="0" cy="0"/>
          <a:chOff x="0" y="0"/>
          <a:chExt cx="0" cy="0"/>
        </a:xfrm>
      </p:grpSpPr>
      <p:sp>
        <p:nvSpPr>
          <p:cNvPr id="273" name="Google Shape;273;p46"/>
          <p:cNvSpPr/>
          <p:nvPr/>
        </p:nvSpPr>
        <p:spPr>
          <a:xfrm>
            <a:off x="0" y="0"/>
            <a:ext cx="9144000" cy="330900"/>
          </a:xfrm>
          <a:prstGeom prst="rect">
            <a:avLst/>
          </a:prstGeom>
          <a:solidFill>
            <a:schemeClr val="accent1"/>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6"/>
          <p:cNvSpPr/>
          <p:nvPr/>
        </p:nvSpPr>
        <p:spPr>
          <a:xfrm>
            <a:off x="0" y="4837175"/>
            <a:ext cx="9144000" cy="330900"/>
          </a:xfrm>
          <a:prstGeom prst="rect">
            <a:avLst/>
          </a:prstGeom>
          <a:solidFill>
            <a:schemeClr val="accent5"/>
          </a:solid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275" name="Shape 275"/>
        <p:cNvGrpSpPr/>
        <p:nvPr/>
      </p:nvGrpSpPr>
      <p:grpSpPr>
        <a:xfrm>
          <a:off x="0" y="0"/>
          <a:ext cx="0" cy="0"/>
          <a:chOff x="0" y="0"/>
          <a:chExt cx="0" cy="0"/>
        </a:xfrm>
      </p:grpSpPr>
      <p:sp>
        <p:nvSpPr>
          <p:cNvPr id="276" name="Google Shape;276;p4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7" name="Google Shape;277;p4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78" name="Google Shape;278;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theme" Target="../theme/theme2.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720000" y="597425"/>
            <a:ext cx="7704000" cy="46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indent="-317500" lvl="1" marL="914400" rtl="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indent="-317500" lvl="2" marL="1371600" rtl="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indent="-317500" lvl="3" marL="1828800" rtl="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indent="-317500" lvl="4" marL="2286000" rtl="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indent="-317500" lvl="5" marL="2743200" rtl="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indent="-317500" lvl="6" marL="3200400" rtl="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indent="-317500" lvl="7" marL="3657600" rtl="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indent="-317500" lvl="8" marL="4114800" rtl="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47.png"/><Relationship Id="rId6"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6.jpg"/><Relationship Id="rId6"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41.png"/><Relationship Id="rId6"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6.png"/><Relationship Id="rId6"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8.png"/><Relationship Id="rId6"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5.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8.png"/><Relationship Id="rId6"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34.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39.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6.gif"/><Relationship Id="rId6" Type="http://schemas.openxmlformats.org/officeDocument/2006/relationships/image" Target="../media/image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7.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8"/>
          <p:cNvSpPr txBox="1"/>
          <p:nvPr/>
        </p:nvSpPr>
        <p:spPr>
          <a:xfrm>
            <a:off x="669472" y="1018111"/>
            <a:ext cx="7805100" cy="1790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Circuitry</a:t>
            </a:r>
            <a:endParaRPr sz="4000">
              <a:solidFill>
                <a:srgbClr val="000000"/>
              </a:solidFill>
              <a:latin typeface="Calibri"/>
              <a:ea typeface="Calibri"/>
              <a:cs typeface="Calibri"/>
              <a:sym typeface="Calibri"/>
            </a:endParaRPr>
          </a:p>
        </p:txBody>
      </p:sp>
      <p:sp>
        <p:nvSpPr>
          <p:cNvPr id="284" name="Google Shape;284;p48"/>
          <p:cNvSpPr txBox="1"/>
          <p:nvPr/>
        </p:nvSpPr>
        <p:spPr>
          <a:xfrm>
            <a:off x="1143000" y="3191353"/>
            <a:ext cx="6858000" cy="355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rPr lang="en" sz="2400">
                <a:solidFill>
                  <a:srgbClr val="000000"/>
                </a:solidFill>
                <a:latin typeface="Proxima Nova"/>
                <a:ea typeface="Proxima Nova"/>
                <a:cs typeface="Proxima Nova"/>
                <a:sym typeface="Proxima Nova"/>
              </a:rPr>
              <a:t>EG100</a:t>
            </a:r>
            <a:r>
              <a:rPr lang="en" sz="2400">
                <a:latin typeface="Proxima Nova"/>
                <a:ea typeface="Proxima Nova"/>
                <a:cs typeface="Proxima Nova"/>
                <a:sym typeface="Proxima Nova"/>
              </a:rPr>
              <a:t>4</a:t>
            </a:r>
            <a:r>
              <a:rPr lang="en" sz="2400">
                <a:solidFill>
                  <a:srgbClr val="000000"/>
                </a:solidFill>
                <a:latin typeface="Proxima Nova"/>
                <a:ea typeface="Proxima Nova"/>
                <a:cs typeface="Proxima Nova"/>
                <a:sym typeface="Proxima Nova"/>
              </a:rPr>
              <a:t>  |  UAI </a:t>
            </a:r>
            <a:r>
              <a:rPr lang="en" sz="2400">
                <a:latin typeface="Proxima Nova"/>
                <a:ea typeface="Proxima Nova"/>
                <a:cs typeface="Proxima Nova"/>
                <a:sym typeface="Proxima Nova"/>
              </a:rPr>
              <a:t>Lab 2</a:t>
            </a:r>
            <a:endParaRPr sz="2400">
              <a:solidFill>
                <a:srgbClr val="000000"/>
              </a:solidFill>
              <a:latin typeface="Calibri"/>
              <a:ea typeface="Calibri"/>
              <a:cs typeface="Calibri"/>
              <a:sym typeface="Calibri"/>
            </a:endParaRPr>
          </a:p>
        </p:txBody>
      </p:sp>
      <p:cxnSp>
        <p:nvCxnSpPr>
          <p:cNvPr id="285" name="Google Shape;285;p48"/>
          <p:cNvCxnSpPr/>
          <p:nvPr/>
        </p:nvCxnSpPr>
        <p:spPr>
          <a:xfrm>
            <a:off x="3144883" y="2952789"/>
            <a:ext cx="2821500" cy="0"/>
          </a:xfrm>
          <a:prstGeom prst="straightConnector1">
            <a:avLst/>
          </a:prstGeom>
          <a:noFill/>
          <a:ln cap="flat" cmpd="sng" w="9525">
            <a:solidFill>
              <a:srgbClr val="7030A0"/>
            </a:solidFill>
            <a:prstDash val="solid"/>
            <a:miter lim="800000"/>
            <a:headEnd len="sm" w="sm" type="none"/>
            <a:tailEnd len="sm" w="sm" type="none"/>
          </a:ln>
        </p:spPr>
      </p:cxnSp>
      <p:sp>
        <p:nvSpPr>
          <p:cNvPr id="286" name="Google Shape;286;p48"/>
          <p:cNvSpPr/>
          <p:nvPr/>
        </p:nvSpPr>
        <p:spPr>
          <a:xfrm>
            <a:off x="0" y="0"/>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7" name="Google Shape;287;p48"/>
          <p:cNvSpPr/>
          <p:nvPr/>
        </p:nvSpPr>
        <p:spPr>
          <a:xfrm>
            <a:off x="0" y="4732205"/>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88" name="Google Shape;288;p48"/>
          <p:cNvPicPr preferRelativeResize="0"/>
          <p:nvPr/>
        </p:nvPicPr>
        <p:blipFill rotWithShape="1">
          <a:blip r:embed="rId3">
            <a:alphaModFix/>
          </a:blip>
          <a:srcRect b="0" l="0" r="0" t="0"/>
          <a:stretch/>
        </p:blipFill>
        <p:spPr>
          <a:xfrm>
            <a:off x="62428" y="4794717"/>
            <a:ext cx="1939833" cy="302159"/>
          </a:xfrm>
          <a:prstGeom prst="rect">
            <a:avLst/>
          </a:prstGeom>
          <a:noFill/>
          <a:ln>
            <a:noFill/>
          </a:ln>
        </p:spPr>
      </p:pic>
      <p:pic>
        <p:nvPicPr>
          <p:cNvPr descr="A picture containing drawing&#10;&#10;Description automatically generated" id="289" name="Google Shape;289;p48"/>
          <p:cNvPicPr preferRelativeResize="0"/>
          <p:nvPr/>
        </p:nvPicPr>
        <p:blipFill rotWithShape="1">
          <a:blip r:embed="rId4">
            <a:alphaModFix/>
          </a:blip>
          <a:srcRect b="0" l="0" r="0" t="0"/>
          <a:stretch/>
        </p:blipFill>
        <p:spPr>
          <a:xfrm>
            <a:off x="8086726" y="4806963"/>
            <a:ext cx="984820" cy="2695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7"/>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402" name="Google Shape;402;p57"/>
          <p:cNvSpPr txBox="1"/>
          <p:nvPr/>
        </p:nvSpPr>
        <p:spPr>
          <a:xfrm>
            <a:off x="645000" y="1465300"/>
            <a:ext cx="4069200" cy="3087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Series Circuit</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Components connected share one node in common. </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The positive end of one component connects to the negative of the component before it.</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Total voltage is equal to the sum of all the voltage drops.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Current is the same throughout all components.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Total resistance is the sum of all resistances.</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
        <p:nvSpPr>
          <p:cNvPr id="403" name="Google Shape;403;p57"/>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404" name="Google Shape;404;p57"/>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405" name="Google Shape;405;p57"/>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406" name="Google Shape;406;p57"/>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9</a:t>
            </a:r>
            <a:endParaRPr/>
          </a:p>
        </p:txBody>
      </p:sp>
      <p:pic>
        <p:nvPicPr>
          <p:cNvPr descr="A picture containing drawing&#10;&#10;Description automatically generated" id="407" name="Google Shape;407;p57"/>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408" name="Google Shape;408;p57"/>
          <p:cNvSpPr txBox="1"/>
          <p:nvPr/>
        </p:nvSpPr>
        <p:spPr>
          <a:xfrm>
            <a:off x="4525750" y="4175725"/>
            <a:ext cx="42666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10: Series Circuit</a:t>
            </a:r>
            <a:endParaRPr b="1" sz="1600">
              <a:latin typeface="Calibri"/>
              <a:ea typeface="Calibri"/>
              <a:cs typeface="Calibri"/>
              <a:sym typeface="Calibri"/>
            </a:endParaRPr>
          </a:p>
        </p:txBody>
      </p:sp>
      <p:pic>
        <p:nvPicPr>
          <p:cNvPr descr="https://sub.allaboutcircuits.com/images/00082.png" id="409" name="Google Shape;409;p57"/>
          <p:cNvPicPr preferRelativeResize="0"/>
          <p:nvPr/>
        </p:nvPicPr>
        <p:blipFill rotWithShape="1">
          <a:blip r:embed="rId5">
            <a:alphaModFix/>
          </a:blip>
          <a:srcRect b="0" l="0" r="0" t="11229"/>
          <a:stretch/>
        </p:blipFill>
        <p:spPr>
          <a:xfrm>
            <a:off x="5006500" y="1574112"/>
            <a:ext cx="3305100" cy="23582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8"/>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415" name="Google Shape;415;p58"/>
          <p:cNvSpPr txBox="1"/>
          <p:nvPr/>
        </p:nvSpPr>
        <p:spPr>
          <a:xfrm>
            <a:off x="645000" y="1465300"/>
            <a:ext cx="40692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Parallel </a:t>
            </a:r>
            <a:r>
              <a:rPr lang="en" sz="1600">
                <a:latin typeface="Calibri"/>
                <a:ea typeface="Calibri"/>
                <a:cs typeface="Calibri"/>
                <a:sym typeface="Calibri"/>
              </a:rPr>
              <a:t>Circuit</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Components connected share two nodes in common. </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The positive end of one component connects to the positive end of the component before it. Same applies to the negative end.</a:t>
            </a:r>
            <a:endParaRPr sz="1600">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Voltage is the same within each branch.</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Total current is the sum of all currents.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Total resistance is the sum of the reciprocal of all resistances.</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
        <p:nvSpPr>
          <p:cNvPr id="416" name="Google Shape;416;p58"/>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417" name="Google Shape;417;p58"/>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418" name="Google Shape;418;p58"/>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419" name="Google Shape;419;p58"/>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10</a:t>
            </a:r>
            <a:endParaRPr/>
          </a:p>
        </p:txBody>
      </p:sp>
      <p:pic>
        <p:nvPicPr>
          <p:cNvPr descr="A picture containing drawing&#10;&#10;Description automatically generated" id="420" name="Google Shape;420;p58"/>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421" name="Google Shape;421;p58"/>
          <p:cNvSpPr txBox="1"/>
          <p:nvPr/>
        </p:nvSpPr>
        <p:spPr>
          <a:xfrm>
            <a:off x="4525750" y="4175725"/>
            <a:ext cx="42666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11: Parallel Circuit</a:t>
            </a:r>
            <a:endParaRPr b="1" sz="1600">
              <a:latin typeface="Calibri"/>
              <a:ea typeface="Calibri"/>
              <a:cs typeface="Calibri"/>
              <a:sym typeface="Calibri"/>
            </a:endParaRPr>
          </a:p>
        </p:txBody>
      </p:sp>
      <p:pic>
        <p:nvPicPr>
          <p:cNvPr descr="https://sub.allaboutcircuits.com/images/00083.png" id="422" name="Google Shape;422;p58"/>
          <p:cNvPicPr preferRelativeResize="0"/>
          <p:nvPr/>
        </p:nvPicPr>
        <p:blipFill rotWithShape="1">
          <a:blip r:embed="rId5">
            <a:alphaModFix/>
          </a:blip>
          <a:srcRect b="0" l="0" r="0" t="11917"/>
          <a:stretch/>
        </p:blipFill>
        <p:spPr>
          <a:xfrm>
            <a:off x="4792250" y="1511450"/>
            <a:ext cx="3852000" cy="21205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9"/>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428" name="Google Shape;428;p59"/>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429" name="Google Shape;429;p59"/>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430" name="Google Shape;430;p59"/>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431" name="Google Shape;431;p59"/>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11</a:t>
            </a:r>
            <a:endParaRPr/>
          </a:p>
        </p:txBody>
      </p:sp>
      <p:pic>
        <p:nvPicPr>
          <p:cNvPr descr="A picture containing drawing&#10;&#10;Description automatically generated" id="432" name="Google Shape;432;p59"/>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pic>
        <p:nvPicPr>
          <p:cNvPr descr="https://sub.allaboutcircuits.com/images/00082.png" id="433" name="Google Shape;433;p59"/>
          <p:cNvPicPr preferRelativeResize="0"/>
          <p:nvPr/>
        </p:nvPicPr>
        <p:blipFill rotWithShape="1">
          <a:blip r:embed="rId5">
            <a:alphaModFix/>
          </a:blip>
          <a:srcRect b="0" l="0" r="0" t="11229"/>
          <a:stretch/>
        </p:blipFill>
        <p:spPr>
          <a:xfrm>
            <a:off x="1529625" y="1526250"/>
            <a:ext cx="2055392" cy="1466550"/>
          </a:xfrm>
          <a:prstGeom prst="rect">
            <a:avLst/>
          </a:prstGeom>
          <a:noFill/>
          <a:ln>
            <a:noFill/>
          </a:ln>
        </p:spPr>
      </p:pic>
      <p:pic>
        <p:nvPicPr>
          <p:cNvPr descr="https://sub.allaboutcircuits.com/images/00083.png" id="434" name="Google Shape;434;p59"/>
          <p:cNvPicPr preferRelativeResize="0"/>
          <p:nvPr/>
        </p:nvPicPr>
        <p:blipFill rotWithShape="1">
          <a:blip r:embed="rId6">
            <a:alphaModFix/>
          </a:blip>
          <a:srcRect b="0" l="0" r="0" t="11917"/>
          <a:stretch/>
        </p:blipFill>
        <p:spPr>
          <a:xfrm>
            <a:off x="5109400" y="1526250"/>
            <a:ext cx="2663956" cy="1466550"/>
          </a:xfrm>
          <a:prstGeom prst="rect">
            <a:avLst/>
          </a:prstGeom>
          <a:noFill/>
          <a:ln>
            <a:noFill/>
          </a:ln>
        </p:spPr>
      </p:pic>
      <p:sp>
        <p:nvSpPr>
          <p:cNvPr id="435" name="Google Shape;435;p59"/>
          <p:cNvSpPr txBox="1"/>
          <p:nvPr/>
        </p:nvSpPr>
        <p:spPr>
          <a:xfrm>
            <a:off x="948275" y="2992788"/>
            <a:ext cx="3218100" cy="1477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Series Circuit Recap:</a:t>
            </a:r>
            <a:endParaRPr sz="1600">
              <a:latin typeface="Calibri"/>
              <a:ea typeface="Calibri"/>
              <a:cs typeface="Calibri"/>
              <a:sym typeface="Calibri"/>
            </a:endParaRPr>
          </a:p>
          <a:p>
            <a:pPr indent="0" lvl="0" marL="0" rtl="0" algn="ctr">
              <a:spcBef>
                <a:spcPts val="0"/>
              </a:spcBef>
              <a:spcAft>
                <a:spcPts val="0"/>
              </a:spcAft>
              <a:buNone/>
            </a:pPr>
            <a:r>
              <a:rPr lang="en" sz="1600">
                <a:latin typeface="Calibri"/>
                <a:ea typeface="Calibri"/>
                <a:cs typeface="Calibri"/>
                <a:sym typeface="Calibri"/>
              </a:rPr>
              <a:t>Vs = Vt = V</a:t>
            </a:r>
            <a:r>
              <a:rPr lang="en" sz="1000">
                <a:latin typeface="Calibri"/>
                <a:ea typeface="Calibri"/>
                <a:cs typeface="Calibri"/>
                <a:sym typeface="Calibri"/>
              </a:rPr>
              <a:t>R1</a:t>
            </a:r>
            <a:r>
              <a:rPr lang="en" sz="1600">
                <a:latin typeface="Calibri"/>
                <a:ea typeface="Calibri"/>
                <a:cs typeface="Calibri"/>
                <a:sym typeface="Calibri"/>
              </a:rPr>
              <a:t> + V</a:t>
            </a:r>
            <a:r>
              <a:rPr lang="en" sz="1000">
                <a:latin typeface="Calibri"/>
                <a:ea typeface="Calibri"/>
                <a:cs typeface="Calibri"/>
                <a:sym typeface="Calibri"/>
              </a:rPr>
              <a:t>R2</a:t>
            </a:r>
            <a:r>
              <a:rPr lang="en" sz="1600">
                <a:latin typeface="Calibri"/>
                <a:ea typeface="Calibri"/>
                <a:cs typeface="Calibri"/>
                <a:sym typeface="Calibri"/>
              </a:rPr>
              <a:t> + V</a:t>
            </a:r>
            <a:r>
              <a:rPr lang="en" sz="1000">
                <a:latin typeface="Calibri"/>
                <a:ea typeface="Calibri"/>
                <a:cs typeface="Calibri"/>
                <a:sym typeface="Calibri"/>
              </a:rPr>
              <a:t>R3</a:t>
            </a:r>
            <a:endParaRPr sz="1000">
              <a:latin typeface="Calibri"/>
              <a:ea typeface="Calibri"/>
              <a:cs typeface="Calibri"/>
              <a:sym typeface="Calibri"/>
            </a:endParaRPr>
          </a:p>
          <a:p>
            <a:pPr indent="0" lvl="0" marL="0" rtl="0" algn="ctr">
              <a:spcBef>
                <a:spcPts val="0"/>
              </a:spcBef>
              <a:spcAft>
                <a:spcPts val="0"/>
              </a:spcAft>
              <a:buNone/>
            </a:pPr>
            <a:r>
              <a:rPr lang="en" sz="1600">
                <a:latin typeface="Calibri"/>
                <a:ea typeface="Calibri"/>
                <a:cs typeface="Calibri"/>
                <a:sym typeface="Calibri"/>
              </a:rPr>
              <a:t>It = I</a:t>
            </a:r>
            <a:r>
              <a:rPr lang="en" sz="1000">
                <a:latin typeface="Calibri"/>
                <a:ea typeface="Calibri"/>
                <a:cs typeface="Calibri"/>
                <a:sym typeface="Calibri"/>
              </a:rPr>
              <a:t>R1</a:t>
            </a:r>
            <a:r>
              <a:rPr lang="en" sz="1600">
                <a:latin typeface="Calibri"/>
                <a:ea typeface="Calibri"/>
                <a:cs typeface="Calibri"/>
                <a:sym typeface="Calibri"/>
              </a:rPr>
              <a:t> = I</a:t>
            </a:r>
            <a:r>
              <a:rPr lang="en" sz="1000">
                <a:latin typeface="Calibri"/>
                <a:ea typeface="Calibri"/>
                <a:cs typeface="Calibri"/>
                <a:sym typeface="Calibri"/>
              </a:rPr>
              <a:t>R2</a:t>
            </a:r>
            <a:r>
              <a:rPr lang="en" sz="1600">
                <a:latin typeface="Calibri"/>
                <a:ea typeface="Calibri"/>
                <a:cs typeface="Calibri"/>
                <a:sym typeface="Calibri"/>
              </a:rPr>
              <a:t> = I</a:t>
            </a:r>
            <a:r>
              <a:rPr lang="en" sz="1000">
                <a:latin typeface="Calibri"/>
                <a:ea typeface="Calibri"/>
                <a:cs typeface="Calibri"/>
                <a:sym typeface="Calibri"/>
              </a:rPr>
              <a:t>R3</a:t>
            </a:r>
            <a:endParaRPr sz="1000">
              <a:latin typeface="Calibri"/>
              <a:ea typeface="Calibri"/>
              <a:cs typeface="Calibri"/>
              <a:sym typeface="Calibri"/>
            </a:endParaRPr>
          </a:p>
          <a:p>
            <a:pPr indent="0" lvl="0" marL="0" rtl="0" algn="ctr">
              <a:spcBef>
                <a:spcPts val="0"/>
              </a:spcBef>
              <a:spcAft>
                <a:spcPts val="0"/>
              </a:spcAft>
              <a:buNone/>
            </a:pPr>
            <a:r>
              <a:rPr lang="en" sz="1600">
                <a:latin typeface="Calibri"/>
                <a:ea typeface="Calibri"/>
                <a:cs typeface="Calibri"/>
                <a:sym typeface="Calibri"/>
              </a:rPr>
              <a:t>Rt = R1 + R2 + R3</a:t>
            </a:r>
            <a:endParaRPr sz="1600">
              <a:latin typeface="Calibri"/>
              <a:ea typeface="Calibri"/>
              <a:cs typeface="Calibri"/>
              <a:sym typeface="Calibri"/>
            </a:endParaRPr>
          </a:p>
        </p:txBody>
      </p:sp>
      <p:sp>
        <p:nvSpPr>
          <p:cNvPr id="436" name="Google Shape;436;p59"/>
          <p:cNvSpPr txBox="1"/>
          <p:nvPr/>
        </p:nvSpPr>
        <p:spPr>
          <a:xfrm>
            <a:off x="4832313" y="2992788"/>
            <a:ext cx="3218100" cy="1477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Parallel </a:t>
            </a:r>
            <a:r>
              <a:rPr lang="en" sz="1600">
                <a:latin typeface="Calibri"/>
                <a:ea typeface="Calibri"/>
                <a:cs typeface="Calibri"/>
                <a:sym typeface="Calibri"/>
              </a:rPr>
              <a:t>Circuit Recap:</a:t>
            </a:r>
            <a:endParaRPr sz="1600">
              <a:latin typeface="Calibri"/>
              <a:ea typeface="Calibri"/>
              <a:cs typeface="Calibri"/>
              <a:sym typeface="Calibri"/>
            </a:endParaRPr>
          </a:p>
          <a:p>
            <a:pPr indent="0" lvl="0" marL="0" rtl="0" algn="ctr">
              <a:spcBef>
                <a:spcPts val="0"/>
              </a:spcBef>
              <a:spcAft>
                <a:spcPts val="0"/>
              </a:spcAft>
              <a:buNone/>
            </a:pPr>
            <a:r>
              <a:rPr lang="en" sz="1600">
                <a:latin typeface="Calibri"/>
                <a:ea typeface="Calibri"/>
                <a:cs typeface="Calibri"/>
                <a:sym typeface="Calibri"/>
              </a:rPr>
              <a:t>Vs = Vt = V</a:t>
            </a:r>
            <a:r>
              <a:rPr lang="en" sz="1000">
                <a:latin typeface="Calibri"/>
                <a:ea typeface="Calibri"/>
                <a:cs typeface="Calibri"/>
                <a:sym typeface="Calibri"/>
              </a:rPr>
              <a:t>R1</a:t>
            </a:r>
            <a:r>
              <a:rPr lang="en" sz="1600">
                <a:latin typeface="Calibri"/>
                <a:ea typeface="Calibri"/>
                <a:cs typeface="Calibri"/>
                <a:sym typeface="Calibri"/>
              </a:rPr>
              <a:t> = V</a:t>
            </a:r>
            <a:r>
              <a:rPr lang="en" sz="1000">
                <a:latin typeface="Calibri"/>
                <a:ea typeface="Calibri"/>
                <a:cs typeface="Calibri"/>
                <a:sym typeface="Calibri"/>
              </a:rPr>
              <a:t>R2 </a:t>
            </a:r>
            <a:r>
              <a:rPr lang="en" sz="1600">
                <a:latin typeface="Calibri"/>
                <a:ea typeface="Calibri"/>
                <a:cs typeface="Calibri"/>
                <a:sym typeface="Calibri"/>
              </a:rPr>
              <a:t>= V</a:t>
            </a:r>
            <a:r>
              <a:rPr lang="en" sz="1000">
                <a:latin typeface="Calibri"/>
                <a:ea typeface="Calibri"/>
                <a:cs typeface="Calibri"/>
                <a:sym typeface="Calibri"/>
              </a:rPr>
              <a:t>R3</a:t>
            </a:r>
            <a:endParaRPr sz="1000">
              <a:latin typeface="Calibri"/>
              <a:ea typeface="Calibri"/>
              <a:cs typeface="Calibri"/>
              <a:sym typeface="Calibri"/>
            </a:endParaRPr>
          </a:p>
          <a:p>
            <a:pPr indent="0" lvl="0" marL="0" rtl="0" algn="ctr">
              <a:spcBef>
                <a:spcPts val="0"/>
              </a:spcBef>
              <a:spcAft>
                <a:spcPts val="0"/>
              </a:spcAft>
              <a:buNone/>
            </a:pPr>
            <a:r>
              <a:rPr lang="en" sz="1600">
                <a:latin typeface="Calibri"/>
                <a:ea typeface="Calibri"/>
                <a:cs typeface="Calibri"/>
                <a:sym typeface="Calibri"/>
              </a:rPr>
              <a:t>It = I</a:t>
            </a:r>
            <a:r>
              <a:rPr lang="en" sz="1000">
                <a:latin typeface="Calibri"/>
                <a:ea typeface="Calibri"/>
                <a:cs typeface="Calibri"/>
                <a:sym typeface="Calibri"/>
              </a:rPr>
              <a:t>R1</a:t>
            </a:r>
            <a:r>
              <a:rPr lang="en" sz="1600">
                <a:latin typeface="Calibri"/>
                <a:ea typeface="Calibri"/>
                <a:cs typeface="Calibri"/>
                <a:sym typeface="Calibri"/>
              </a:rPr>
              <a:t> + I</a:t>
            </a:r>
            <a:r>
              <a:rPr lang="en" sz="1000">
                <a:latin typeface="Calibri"/>
                <a:ea typeface="Calibri"/>
                <a:cs typeface="Calibri"/>
                <a:sym typeface="Calibri"/>
              </a:rPr>
              <a:t>R2</a:t>
            </a:r>
            <a:r>
              <a:rPr lang="en" sz="1600">
                <a:latin typeface="Calibri"/>
                <a:ea typeface="Calibri"/>
                <a:cs typeface="Calibri"/>
                <a:sym typeface="Calibri"/>
              </a:rPr>
              <a:t> + I</a:t>
            </a:r>
            <a:r>
              <a:rPr lang="en" sz="1000">
                <a:latin typeface="Calibri"/>
                <a:ea typeface="Calibri"/>
                <a:cs typeface="Calibri"/>
                <a:sym typeface="Calibri"/>
              </a:rPr>
              <a:t>R3</a:t>
            </a:r>
            <a:endParaRPr sz="1000">
              <a:latin typeface="Calibri"/>
              <a:ea typeface="Calibri"/>
              <a:cs typeface="Calibri"/>
              <a:sym typeface="Calibri"/>
            </a:endParaRPr>
          </a:p>
          <a:p>
            <a:pPr indent="0" lvl="0" marL="0" rtl="0" algn="ctr">
              <a:spcBef>
                <a:spcPts val="0"/>
              </a:spcBef>
              <a:spcAft>
                <a:spcPts val="0"/>
              </a:spcAft>
              <a:buNone/>
            </a:pPr>
            <a:r>
              <a:rPr lang="en" sz="1600">
                <a:latin typeface="Calibri"/>
                <a:ea typeface="Calibri"/>
                <a:cs typeface="Calibri"/>
                <a:sym typeface="Calibri"/>
              </a:rPr>
              <a:t>1/Rt = 1/R1 + 1/R2 + 1/R3</a:t>
            </a:r>
            <a:endParaRPr sz="16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0"/>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442" name="Google Shape;442;p60"/>
          <p:cNvSpPr txBox="1"/>
          <p:nvPr/>
        </p:nvSpPr>
        <p:spPr>
          <a:xfrm>
            <a:off x="645000" y="1442375"/>
            <a:ext cx="37047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Diagram Types</a:t>
            </a:r>
            <a:endParaRPr sz="1600">
              <a:latin typeface="Calibri"/>
              <a:ea typeface="Calibri"/>
              <a:cs typeface="Calibri"/>
              <a:sym typeface="Calibri"/>
            </a:endParaRPr>
          </a:p>
        </p:txBody>
      </p:sp>
      <p:sp>
        <p:nvSpPr>
          <p:cNvPr id="443" name="Google Shape;443;p60"/>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444" name="Google Shape;444;p60"/>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445" name="Google Shape;445;p60"/>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446" name="Google Shape;446;p60"/>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12</a:t>
            </a:r>
            <a:endParaRPr/>
          </a:p>
        </p:txBody>
      </p:sp>
      <p:pic>
        <p:nvPicPr>
          <p:cNvPr descr="A picture containing drawing&#10;&#10;Description automatically generated" id="447" name="Google Shape;447;p60"/>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448" name="Google Shape;448;p60"/>
          <p:cNvSpPr txBox="1"/>
          <p:nvPr/>
        </p:nvSpPr>
        <p:spPr>
          <a:xfrm>
            <a:off x="781200" y="4105650"/>
            <a:ext cx="7581600" cy="411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Figures 14 &amp; 15: Schematic (left) &amp; Wiring Diagram (right)</a:t>
            </a:r>
            <a:endParaRPr b="1" sz="1600">
              <a:latin typeface="Calibri"/>
              <a:ea typeface="Calibri"/>
              <a:cs typeface="Calibri"/>
              <a:sym typeface="Calibri"/>
            </a:endParaRPr>
          </a:p>
        </p:txBody>
      </p:sp>
      <p:pic>
        <p:nvPicPr>
          <p:cNvPr id="449" name="Google Shape;449;p60"/>
          <p:cNvPicPr preferRelativeResize="0"/>
          <p:nvPr/>
        </p:nvPicPr>
        <p:blipFill>
          <a:blip r:embed="rId5">
            <a:alphaModFix/>
          </a:blip>
          <a:stretch>
            <a:fillRect/>
          </a:stretch>
        </p:blipFill>
        <p:spPr>
          <a:xfrm>
            <a:off x="645000" y="1817675"/>
            <a:ext cx="3720849" cy="2187899"/>
          </a:xfrm>
          <a:prstGeom prst="rect">
            <a:avLst/>
          </a:prstGeom>
          <a:noFill/>
          <a:ln>
            <a:noFill/>
          </a:ln>
        </p:spPr>
      </p:pic>
      <p:pic>
        <p:nvPicPr>
          <p:cNvPr id="450" name="Google Shape;450;p60"/>
          <p:cNvPicPr preferRelativeResize="0"/>
          <p:nvPr/>
        </p:nvPicPr>
        <p:blipFill>
          <a:blip r:embed="rId6">
            <a:alphaModFix/>
          </a:blip>
          <a:stretch>
            <a:fillRect/>
          </a:stretch>
        </p:blipFill>
        <p:spPr>
          <a:xfrm>
            <a:off x="4711464" y="1788606"/>
            <a:ext cx="3779676" cy="224603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1"/>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456" name="Google Shape;456;p61"/>
          <p:cNvSpPr txBox="1"/>
          <p:nvPr/>
        </p:nvSpPr>
        <p:spPr>
          <a:xfrm>
            <a:off x="645000" y="1374750"/>
            <a:ext cx="35733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Breadboards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A solderless board used to prototype circuits through temporary connections. </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Horizontal rows are connected (black). Vertical power rails are connected (red &amp; blue).</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
        <p:nvSpPr>
          <p:cNvPr id="457" name="Google Shape;457;p61"/>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458" name="Google Shape;458;p61"/>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459" name="Google Shape;459;p61"/>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460" name="Google Shape;460;p61"/>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13</a:t>
            </a:r>
            <a:endParaRPr/>
          </a:p>
        </p:txBody>
      </p:sp>
      <p:pic>
        <p:nvPicPr>
          <p:cNvPr descr="A picture containing drawing&#10;&#10;Description automatically generated" id="461" name="Google Shape;461;p61"/>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462" name="Google Shape;462;p61"/>
          <p:cNvSpPr txBox="1"/>
          <p:nvPr/>
        </p:nvSpPr>
        <p:spPr>
          <a:xfrm>
            <a:off x="4218300" y="4165225"/>
            <a:ext cx="48534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12: Breadboard Arrangement</a:t>
            </a:r>
            <a:endParaRPr b="1" sz="1600">
              <a:latin typeface="Calibri"/>
              <a:ea typeface="Calibri"/>
              <a:cs typeface="Calibri"/>
              <a:sym typeface="Calibri"/>
            </a:endParaRPr>
          </a:p>
        </p:txBody>
      </p:sp>
      <p:pic>
        <p:nvPicPr>
          <p:cNvPr id="463" name="Google Shape;463;p61"/>
          <p:cNvPicPr preferRelativeResize="0"/>
          <p:nvPr/>
        </p:nvPicPr>
        <p:blipFill rotWithShape="1">
          <a:blip r:embed="rId5">
            <a:alphaModFix/>
          </a:blip>
          <a:srcRect b="10185" l="7109" r="7332" t="16907"/>
          <a:stretch/>
        </p:blipFill>
        <p:spPr>
          <a:xfrm rot="5400000">
            <a:off x="5284412" y="1858400"/>
            <a:ext cx="2783700" cy="1779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2"/>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469" name="Google Shape;469;p62"/>
          <p:cNvSpPr txBox="1"/>
          <p:nvPr/>
        </p:nvSpPr>
        <p:spPr>
          <a:xfrm>
            <a:off x="645000" y="1374750"/>
            <a:ext cx="35733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Batteries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Commonly dual celled</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Coin batteries are represented by a single cell</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Voltage supply for the circuit</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
        <p:nvSpPr>
          <p:cNvPr id="470" name="Google Shape;470;p62"/>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471" name="Google Shape;471;p62"/>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472" name="Google Shape;472;p62"/>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473" name="Google Shape;473;p62"/>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14</a:t>
            </a:r>
            <a:endParaRPr/>
          </a:p>
        </p:txBody>
      </p:sp>
      <p:pic>
        <p:nvPicPr>
          <p:cNvPr descr="A picture containing drawing&#10;&#10;Description automatically generated" id="474" name="Google Shape;474;p62"/>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475" name="Google Shape;475;p62"/>
          <p:cNvSpPr txBox="1"/>
          <p:nvPr/>
        </p:nvSpPr>
        <p:spPr>
          <a:xfrm>
            <a:off x="4251975" y="4003475"/>
            <a:ext cx="48534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14: Internal Chemical Composition of a Battery</a:t>
            </a:r>
            <a:endParaRPr b="1" sz="1600">
              <a:latin typeface="Calibri"/>
              <a:ea typeface="Calibri"/>
              <a:cs typeface="Calibri"/>
              <a:sym typeface="Calibri"/>
            </a:endParaRPr>
          </a:p>
        </p:txBody>
      </p:sp>
      <p:pic>
        <p:nvPicPr>
          <p:cNvPr id="476" name="Google Shape;476;p62"/>
          <p:cNvPicPr preferRelativeResize="0"/>
          <p:nvPr/>
        </p:nvPicPr>
        <p:blipFill>
          <a:blip r:embed="rId5">
            <a:alphaModFix/>
          </a:blip>
          <a:stretch>
            <a:fillRect/>
          </a:stretch>
        </p:blipFill>
        <p:spPr>
          <a:xfrm>
            <a:off x="5368050" y="1374750"/>
            <a:ext cx="2621275" cy="2551400"/>
          </a:xfrm>
          <a:prstGeom prst="rect">
            <a:avLst/>
          </a:prstGeom>
          <a:noFill/>
          <a:ln>
            <a:noFill/>
          </a:ln>
        </p:spPr>
      </p:pic>
      <p:pic>
        <p:nvPicPr>
          <p:cNvPr id="477" name="Google Shape;477;p62"/>
          <p:cNvPicPr preferRelativeResize="0"/>
          <p:nvPr/>
        </p:nvPicPr>
        <p:blipFill>
          <a:blip r:embed="rId6">
            <a:alphaModFix/>
          </a:blip>
          <a:stretch>
            <a:fillRect/>
          </a:stretch>
        </p:blipFill>
        <p:spPr>
          <a:xfrm>
            <a:off x="1993611" y="2903425"/>
            <a:ext cx="876086" cy="1040275"/>
          </a:xfrm>
          <a:prstGeom prst="rect">
            <a:avLst/>
          </a:prstGeom>
          <a:noFill/>
          <a:ln>
            <a:noFill/>
          </a:ln>
        </p:spPr>
      </p:pic>
      <p:sp>
        <p:nvSpPr>
          <p:cNvPr id="478" name="Google Shape;478;p62"/>
          <p:cNvSpPr txBox="1"/>
          <p:nvPr/>
        </p:nvSpPr>
        <p:spPr>
          <a:xfrm>
            <a:off x="38625" y="4003475"/>
            <a:ext cx="48534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13: Battery Schematic Symbols</a:t>
            </a:r>
            <a:endParaRPr b="1" sz="16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3"/>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484" name="Google Shape;484;p63"/>
          <p:cNvSpPr txBox="1"/>
          <p:nvPr/>
        </p:nvSpPr>
        <p:spPr>
          <a:xfrm>
            <a:off x="645000" y="1374750"/>
            <a:ext cx="35733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Resistors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Obstructs the flow of electrical current.</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Bands refer to the resistance value</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Color coded charts specify the value</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
        <p:nvSpPr>
          <p:cNvPr id="485" name="Google Shape;485;p63"/>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486" name="Google Shape;486;p63"/>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487" name="Google Shape;487;p63"/>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488" name="Google Shape;488;p63"/>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15</a:t>
            </a:r>
            <a:endParaRPr/>
          </a:p>
        </p:txBody>
      </p:sp>
      <p:pic>
        <p:nvPicPr>
          <p:cNvPr descr="A picture containing drawing&#10;&#10;Description automatically generated" id="489" name="Google Shape;489;p63"/>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490" name="Google Shape;490;p63"/>
          <p:cNvSpPr txBox="1"/>
          <p:nvPr/>
        </p:nvSpPr>
        <p:spPr>
          <a:xfrm>
            <a:off x="4033850" y="4003463"/>
            <a:ext cx="48534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18: Resistor Color Band Chart</a:t>
            </a:r>
            <a:endParaRPr b="1" sz="1600">
              <a:latin typeface="Calibri"/>
              <a:ea typeface="Calibri"/>
              <a:cs typeface="Calibri"/>
              <a:sym typeface="Calibri"/>
            </a:endParaRPr>
          </a:p>
        </p:txBody>
      </p:sp>
      <p:sp>
        <p:nvSpPr>
          <p:cNvPr id="491" name="Google Shape;491;p63"/>
          <p:cNvSpPr txBox="1"/>
          <p:nvPr/>
        </p:nvSpPr>
        <p:spPr>
          <a:xfrm>
            <a:off x="38625" y="4003475"/>
            <a:ext cx="48534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17: Resistor Symbol</a:t>
            </a:r>
            <a:endParaRPr b="1" sz="1600">
              <a:latin typeface="Calibri"/>
              <a:ea typeface="Calibri"/>
              <a:cs typeface="Calibri"/>
              <a:sym typeface="Calibri"/>
            </a:endParaRPr>
          </a:p>
        </p:txBody>
      </p:sp>
      <p:pic>
        <p:nvPicPr>
          <p:cNvPr descr="File:Resistor symbol America.svg - Wikimedia Commons" id="492" name="Google Shape;492;p63"/>
          <p:cNvPicPr preferRelativeResize="0"/>
          <p:nvPr/>
        </p:nvPicPr>
        <p:blipFill>
          <a:blip r:embed="rId5">
            <a:alphaModFix/>
          </a:blip>
          <a:stretch>
            <a:fillRect/>
          </a:stretch>
        </p:blipFill>
        <p:spPr>
          <a:xfrm>
            <a:off x="1495400" y="3276025"/>
            <a:ext cx="1939850" cy="727449"/>
          </a:xfrm>
          <a:prstGeom prst="rect">
            <a:avLst/>
          </a:prstGeom>
          <a:noFill/>
          <a:ln>
            <a:noFill/>
          </a:ln>
        </p:spPr>
      </p:pic>
      <p:pic>
        <p:nvPicPr>
          <p:cNvPr id="493" name="Google Shape;493;p63"/>
          <p:cNvPicPr preferRelativeResize="0"/>
          <p:nvPr/>
        </p:nvPicPr>
        <p:blipFill>
          <a:blip r:embed="rId6">
            <a:alphaModFix/>
          </a:blip>
          <a:stretch>
            <a:fillRect/>
          </a:stretch>
        </p:blipFill>
        <p:spPr>
          <a:xfrm>
            <a:off x="4295725" y="1631449"/>
            <a:ext cx="4329637" cy="22921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4"/>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499" name="Google Shape;499;p64"/>
          <p:cNvSpPr txBox="1"/>
          <p:nvPr/>
        </p:nvSpPr>
        <p:spPr>
          <a:xfrm>
            <a:off x="645000" y="1374750"/>
            <a:ext cx="35733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Potentiometers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Variable resistor</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Second terminal is able to be adjusted to change resistance value</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
        <p:nvSpPr>
          <p:cNvPr id="500" name="Google Shape;500;p64"/>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01" name="Google Shape;501;p64"/>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502" name="Google Shape;502;p64"/>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503" name="Google Shape;503;p64"/>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16</a:t>
            </a:r>
            <a:endParaRPr/>
          </a:p>
        </p:txBody>
      </p:sp>
      <p:pic>
        <p:nvPicPr>
          <p:cNvPr descr="A picture containing drawing&#10;&#10;Description automatically generated" id="504" name="Google Shape;504;p64"/>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505" name="Google Shape;505;p64"/>
          <p:cNvSpPr txBox="1"/>
          <p:nvPr/>
        </p:nvSpPr>
        <p:spPr>
          <a:xfrm>
            <a:off x="4033850" y="4003463"/>
            <a:ext cx="48534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20: Potentiometer</a:t>
            </a:r>
            <a:endParaRPr b="1" sz="1600">
              <a:latin typeface="Calibri"/>
              <a:ea typeface="Calibri"/>
              <a:cs typeface="Calibri"/>
              <a:sym typeface="Calibri"/>
            </a:endParaRPr>
          </a:p>
        </p:txBody>
      </p:sp>
      <p:sp>
        <p:nvSpPr>
          <p:cNvPr id="506" name="Google Shape;506;p64"/>
          <p:cNvSpPr txBox="1"/>
          <p:nvPr/>
        </p:nvSpPr>
        <p:spPr>
          <a:xfrm>
            <a:off x="38625" y="4003475"/>
            <a:ext cx="48534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19: Potentiometer Symbol</a:t>
            </a:r>
            <a:endParaRPr b="1" sz="1600">
              <a:latin typeface="Calibri"/>
              <a:ea typeface="Calibri"/>
              <a:cs typeface="Calibri"/>
              <a:sym typeface="Calibri"/>
            </a:endParaRPr>
          </a:p>
        </p:txBody>
      </p:sp>
      <p:pic>
        <p:nvPicPr>
          <p:cNvPr id="507" name="Google Shape;507;p64"/>
          <p:cNvPicPr preferRelativeResize="0"/>
          <p:nvPr/>
        </p:nvPicPr>
        <p:blipFill>
          <a:blip r:embed="rId5">
            <a:alphaModFix/>
          </a:blip>
          <a:stretch>
            <a:fillRect/>
          </a:stretch>
        </p:blipFill>
        <p:spPr>
          <a:xfrm>
            <a:off x="1979200" y="3247050"/>
            <a:ext cx="904899" cy="723899"/>
          </a:xfrm>
          <a:prstGeom prst="rect">
            <a:avLst/>
          </a:prstGeom>
          <a:noFill/>
          <a:ln>
            <a:noFill/>
          </a:ln>
        </p:spPr>
      </p:pic>
      <p:pic>
        <p:nvPicPr>
          <p:cNvPr id="508" name="Google Shape;508;p64"/>
          <p:cNvPicPr preferRelativeResize="0"/>
          <p:nvPr/>
        </p:nvPicPr>
        <p:blipFill>
          <a:blip r:embed="rId6">
            <a:alphaModFix/>
          </a:blip>
          <a:stretch>
            <a:fillRect/>
          </a:stretch>
        </p:blipFill>
        <p:spPr>
          <a:xfrm>
            <a:off x="5324350" y="1674100"/>
            <a:ext cx="2272399" cy="22968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5"/>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514" name="Google Shape;514;p65"/>
          <p:cNvSpPr txBox="1"/>
          <p:nvPr/>
        </p:nvSpPr>
        <p:spPr>
          <a:xfrm>
            <a:off x="645000" y="1374750"/>
            <a:ext cx="33393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Passive Components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Buttons</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Diverts current flow when pressed down through the mechanical change of the contact point</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Switches</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Switches current flow when toggled to a set configuration based on pulls (P) and throws (T)</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
        <p:nvSpPr>
          <p:cNvPr id="515" name="Google Shape;515;p65"/>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16" name="Google Shape;516;p65"/>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517" name="Google Shape;517;p65"/>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518" name="Google Shape;518;p65"/>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17</a:t>
            </a:r>
            <a:endParaRPr/>
          </a:p>
        </p:txBody>
      </p:sp>
      <p:pic>
        <p:nvPicPr>
          <p:cNvPr descr="A picture containing drawing&#10;&#10;Description automatically generated" id="519" name="Google Shape;519;p65"/>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520" name="Google Shape;520;p65"/>
          <p:cNvSpPr txBox="1"/>
          <p:nvPr/>
        </p:nvSpPr>
        <p:spPr>
          <a:xfrm>
            <a:off x="4033850" y="4003463"/>
            <a:ext cx="48534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Figures 21 &amp; 22: Button &amp; Switch Schematics</a:t>
            </a:r>
            <a:endParaRPr b="1" sz="1600">
              <a:latin typeface="Calibri"/>
              <a:ea typeface="Calibri"/>
              <a:cs typeface="Calibri"/>
              <a:sym typeface="Calibri"/>
            </a:endParaRPr>
          </a:p>
        </p:txBody>
      </p:sp>
      <p:pic>
        <p:nvPicPr>
          <p:cNvPr id="521" name="Google Shape;521;p65"/>
          <p:cNvPicPr preferRelativeResize="0"/>
          <p:nvPr/>
        </p:nvPicPr>
        <p:blipFill rotWithShape="1">
          <a:blip r:embed="rId5">
            <a:alphaModFix/>
          </a:blip>
          <a:srcRect b="22690" l="0" r="35144" t="0"/>
          <a:stretch/>
        </p:blipFill>
        <p:spPr>
          <a:xfrm>
            <a:off x="6605475" y="1619975"/>
            <a:ext cx="2115301" cy="2094249"/>
          </a:xfrm>
          <a:prstGeom prst="rect">
            <a:avLst/>
          </a:prstGeom>
          <a:noFill/>
          <a:ln>
            <a:noFill/>
          </a:ln>
        </p:spPr>
      </p:pic>
      <p:pic>
        <p:nvPicPr>
          <p:cNvPr id="522" name="Google Shape;522;p65"/>
          <p:cNvPicPr preferRelativeResize="0"/>
          <p:nvPr/>
        </p:nvPicPr>
        <p:blipFill>
          <a:blip r:embed="rId6">
            <a:alphaModFix/>
          </a:blip>
          <a:stretch>
            <a:fillRect/>
          </a:stretch>
        </p:blipFill>
        <p:spPr>
          <a:xfrm>
            <a:off x="4033850" y="1885350"/>
            <a:ext cx="2495550" cy="15634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66"/>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528" name="Google Shape;528;p66"/>
          <p:cNvSpPr txBox="1"/>
          <p:nvPr/>
        </p:nvSpPr>
        <p:spPr>
          <a:xfrm>
            <a:off x="645000" y="1374750"/>
            <a:ext cx="33393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Diode &amp; Light Emitting Diode (LED)</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Diode</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Allows current flow in one direction</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LED</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A type of diode that </a:t>
            </a:r>
            <a:r>
              <a:rPr lang="en" sz="1600">
                <a:latin typeface="Calibri"/>
                <a:ea typeface="Calibri"/>
                <a:cs typeface="Calibri"/>
                <a:sym typeface="Calibri"/>
              </a:rPr>
              <a:t>emits</a:t>
            </a:r>
            <a:r>
              <a:rPr lang="en" sz="1600">
                <a:latin typeface="Calibri"/>
                <a:ea typeface="Calibri"/>
                <a:cs typeface="Calibri"/>
                <a:sym typeface="Calibri"/>
              </a:rPr>
              <a:t> light when voltage passes through</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Anode: Positive end, longer post, less filament</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Cathods: Negative end, shorter post, more filament</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
        <p:nvSpPr>
          <p:cNvPr id="529" name="Google Shape;529;p66"/>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30" name="Google Shape;530;p66"/>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531" name="Google Shape;531;p66"/>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532" name="Google Shape;532;p66"/>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18</a:t>
            </a:r>
            <a:endParaRPr/>
          </a:p>
        </p:txBody>
      </p:sp>
      <p:pic>
        <p:nvPicPr>
          <p:cNvPr descr="A picture containing drawing&#10;&#10;Description automatically generated" id="533" name="Google Shape;533;p66"/>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534" name="Google Shape;534;p66"/>
          <p:cNvSpPr txBox="1"/>
          <p:nvPr/>
        </p:nvSpPr>
        <p:spPr>
          <a:xfrm>
            <a:off x="4033850" y="4003463"/>
            <a:ext cx="48534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Figures 23 &amp; 24: LED Structure &amp; Schematic Symbol</a:t>
            </a:r>
            <a:endParaRPr b="1" sz="1600">
              <a:latin typeface="Calibri"/>
              <a:ea typeface="Calibri"/>
              <a:cs typeface="Calibri"/>
              <a:sym typeface="Calibri"/>
            </a:endParaRPr>
          </a:p>
        </p:txBody>
      </p:sp>
      <p:pic>
        <p:nvPicPr>
          <p:cNvPr id="535" name="Google Shape;535;p66"/>
          <p:cNvPicPr preferRelativeResize="0"/>
          <p:nvPr/>
        </p:nvPicPr>
        <p:blipFill>
          <a:blip r:embed="rId5">
            <a:alphaModFix/>
          </a:blip>
          <a:stretch>
            <a:fillRect/>
          </a:stretch>
        </p:blipFill>
        <p:spPr>
          <a:xfrm>
            <a:off x="6825888" y="2321750"/>
            <a:ext cx="2204424" cy="690700"/>
          </a:xfrm>
          <a:prstGeom prst="rect">
            <a:avLst/>
          </a:prstGeom>
          <a:noFill/>
          <a:ln>
            <a:noFill/>
          </a:ln>
        </p:spPr>
      </p:pic>
      <p:pic>
        <p:nvPicPr>
          <p:cNvPr id="536" name="Google Shape;536;p66"/>
          <p:cNvPicPr preferRelativeResize="0"/>
          <p:nvPr/>
        </p:nvPicPr>
        <p:blipFill>
          <a:blip r:embed="rId6">
            <a:alphaModFix/>
          </a:blip>
          <a:stretch>
            <a:fillRect/>
          </a:stretch>
        </p:blipFill>
        <p:spPr>
          <a:xfrm>
            <a:off x="4626450" y="1431098"/>
            <a:ext cx="2095500" cy="2324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9"/>
          <p:cNvSpPr txBox="1"/>
          <p:nvPr/>
        </p:nvSpPr>
        <p:spPr>
          <a:xfrm>
            <a:off x="1228298" y="831967"/>
            <a:ext cx="66669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solidFill>
                  <a:srgbClr val="000000"/>
                </a:solidFill>
                <a:latin typeface="Montserrat Medium"/>
                <a:ea typeface="Montserrat Medium"/>
                <a:cs typeface="Montserrat Medium"/>
                <a:sym typeface="Montserrat Medium"/>
              </a:rPr>
              <a:t>OVERVIEW</a:t>
            </a:r>
            <a:endParaRPr sz="4000">
              <a:solidFill>
                <a:srgbClr val="000000"/>
              </a:solidFill>
              <a:latin typeface="Calibri"/>
              <a:ea typeface="Calibri"/>
              <a:cs typeface="Calibri"/>
              <a:sym typeface="Calibri"/>
            </a:endParaRPr>
          </a:p>
        </p:txBody>
      </p:sp>
      <p:sp>
        <p:nvSpPr>
          <p:cNvPr id="295" name="Google Shape;295;p49"/>
          <p:cNvSpPr txBox="1"/>
          <p:nvPr/>
        </p:nvSpPr>
        <p:spPr>
          <a:xfrm>
            <a:off x="1044055" y="1644260"/>
            <a:ext cx="7076400" cy="2667000"/>
          </a:xfrm>
          <a:prstGeom prst="rect">
            <a:avLst/>
          </a:prstGeom>
          <a:noFill/>
          <a:ln>
            <a:noFill/>
          </a:ln>
        </p:spPr>
        <p:txBody>
          <a:bodyPr anchorCtr="0" anchor="ctr" bIns="45700" lIns="91425" spcFirstLastPara="1" rIns="91425" wrap="square" tIns="45700">
            <a:noAutofit/>
          </a:bodyPr>
          <a:lstStyle/>
          <a:p>
            <a:pPr indent="-292100" lvl="0" marL="342900" rtl="0" algn="l">
              <a:lnSpc>
                <a:spcPct val="90000"/>
              </a:lnSpc>
              <a:spcBef>
                <a:spcPts val="0"/>
              </a:spcBef>
              <a:spcAft>
                <a:spcPts val="0"/>
              </a:spcAft>
              <a:buClr>
                <a:srgbClr val="000000"/>
              </a:buClr>
              <a:buSzPts val="1600"/>
              <a:buChar char="•"/>
            </a:pPr>
            <a:r>
              <a:rPr lang="en" sz="1600">
                <a:solidFill>
                  <a:srgbClr val="000000"/>
                </a:solidFill>
                <a:latin typeface="Proxima Nova"/>
                <a:ea typeface="Proxima Nova"/>
                <a:cs typeface="Proxima Nova"/>
                <a:sym typeface="Proxima Nova"/>
              </a:rPr>
              <a:t>Objective</a:t>
            </a:r>
            <a:endParaRPr sz="1600">
              <a:solidFill>
                <a:srgbClr val="000000"/>
              </a:solidFill>
              <a:latin typeface="Calibri"/>
              <a:ea typeface="Calibri"/>
              <a:cs typeface="Calibri"/>
              <a:sym typeface="Calibri"/>
            </a:endParaRPr>
          </a:p>
          <a:p>
            <a:pPr indent="-292100" lvl="0" marL="342900" rtl="0" algn="l">
              <a:lnSpc>
                <a:spcPct val="90000"/>
              </a:lnSpc>
              <a:spcBef>
                <a:spcPts val="1000"/>
              </a:spcBef>
              <a:spcAft>
                <a:spcPts val="0"/>
              </a:spcAft>
              <a:buClr>
                <a:srgbClr val="000000"/>
              </a:buClr>
              <a:buSzPts val="1600"/>
              <a:buChar char="•"/>
            </a:pPr>
            <a:r>
              <a:rPr lang="en" sz="1600">
                <a:solidFill>
                  <a:srgbClr val="000000"/>
                </a:solidFill>
                <a:latin typeface="Proxima Nova"/>
                <a:ea typeface="Proxima Nova"/>
                <a:cs typeface="Proxima Nova"/>
                <a:sym typeface="Proxima Nova"/>
              </a:rPr>
              <a:t>Background Information</a:t>
            </a:r>
            <a:endParaRPr sz="1600">
              <a:solidFill>
                <a:srgbClr val="000000"/>
              </a:solidFill>
              <a:latin typeface="Calibri"/>
              <a:ea typeface="Calibri"/>
              <a:cs typeface="Calibri"/>
              <a:sym typeface="Calibri"/>
            </a:endParaRPr>
          </a:p>
          <a:p>
            <a:pPr indent="-292100" lvl="0" marL="342900" rtl="0" algn="l">
              <a:lnSpc>
                <a:spcPct val="90000"/>
              </a:lnSpc>
              <a:spcBef>
                <a:spcPts val="1000"/>
              </a:spcBef>
              <a:spcAft>
                <a:spcPts val="0"/>
              </a:spcAft>
              <a:buClr>
                <a:srgbClr val="000000"/>
              </a:buClr>
              <a:buSzPts val="1600"/>
              <a:buChar char="•"/>
            </a:pPr>
            <a:r>
              <a:rPr lang="en" sz="1600">
                <a:solidFill>
                  <a:srgbClr val="000000"/>
                </a:solidFill>
                <a:latin typeface="Proxima Nova"/>
                <a:ea typeface="Proxima Nova"/>
                <a:cs typeface="Proxima Nova"/>
                <a:sym typeface="Proxima Nova"/>
              </a:rPr>
              <a:t>Materials</a:t>
            </a:r>
            <a:endParaRPr sz="1600">
              <a:solidFill>
                <a:srgbClr val="000000"/>
              </a:solidFill>
              <a:latin typeface="Calibri"/>
              <a:ea typeface="Calibri"/>
              <a:cs typeface="Calibri"/>
              <a:sym typeface="Calibri"/>
            </a:endParaRPr>
          </a:p>
          <a:p>
            <a:pPr indent="-292100" lvl="0" marL="342900" rtl="0" algn="l">
              <a:lnSpc>
                <a:spcPct val="90000"/>
              </a:lnSpc>
              <a:spcBef>
                <a:spcPts val="1000"/>
              </a:spcBef>
              <a:spcAft>
                <a:spcPts val="0"/>
              </a:spcAft>
              <a:buClr>
                <a:srgbClr val="000000"/>
              </a:buClr>
              <a:buSzPts val="1600"/>
              <a:buChar char="•"/>
            </a:pPr>
            <a:r>
              <a:rPr lang="en" sz="1600">
                <a:solidFill>
                  <a:srgbClr val="000000"/>
                </a:solidFill>
                <a:latin typeface="Proxima Nova"/>
                <a:ea typeface="Proxima Nova"/>
                <a:cs typeface="Proxima Nova"/>
                <a:sym typeface="Proxima Nova"/>
              </a:rPr>
              <a:t>Procedure</a:t>
            </a:r>
            <a:endParaRPr sz="1600">
              <a:solidFill>
                <a:srgbClr val="000000"/>
              </a:solidFill>
              <a:latin typeface="Proxima Nova"/>
              <a:ea typeface="Proxima Nova"/>
              <a:cs typeface="Proxima Nova"/>
              <a:sym typeface="Proxima Nova"/>
            </a:endParaRPr>
          </a:p>
          <a:p>
            <a:pPr indent="-292100" lvl="0" marL="342900" rtl="0" algn="l">
              <a:lnSpc>
                <a:spcPct val="90000"/>
              </a:lnSpc>
              <a:spcBef>
                <a:spcPts val="1000"/>
              </a:spcBef>
              <a:spcAft>
                <a:spcPts val="0"/>
              </a:spcAft>
              <a:buClr>
                <a:srgbClr val="000000"/>
              </a:buClr>
              <a:buSzPts val="1600"/>
              <a:buFont typeface="Proxima Nova"/>
              <a:buChar char="•"/>
            </a:pPr>
            <a:r>
              <a:rPr lang="en" sz="1600">
                <a:latin typeface="Proxima Nova"/>
                <a:ea typeface="Proxima Nova"/>
                <a:cs typeface="Proxima Nova"/>
                <a:sym typeface="Proxima Nova"/>
              </a:rPr>
              <a:t>Closing</a:t>
            </a:r>
            <a:endParaRPr sz="1600">
              <a:latin typeface="Proxima Nova"/>
              <a:ea typeface="Proxima Nova"/>
              <a:cs typeface="Proxima Nova"/>
              <a:sym typeface="Proxima Nova"/>
            </a:endParaRPr>
          </a:p>
        </p:txBody>
      </p:sp>
      <p:cxnSp>
        <p:nvCxnSpPr>
          <p:cNvPr id="296" name="Google Shape;296;p49"/>
          <p:cNvCxnSpPr/>
          <p:nvPr/>
        </p:nvCxnSpPr>
        <p:spPr>
          <a:xfrm>
            <a:off x="698522" y="2123836"/>
            <a:ext cx="0" cy="1710300"/>
          </a:xfrm>
          <a:prstGeom prst="straightConnector1">
            <a:avLst/>
          </a:prstGeom>
          <a:noFill/>
          <a:ln cap="flat" cmpd="sng" w="9525">
            <a:solidFill>
              <a:srgbClr val="7030A0"/>
            </a:solidFill>
            <a:prstDash val="solid"/>
            <a:miter lim="800000"/>
            <a:headEnd len="sm" w="sm" type="none"/>
            <a:tailEnd len="sm" w="sm" type="none"/>
          </a:ln>
        </p:spPr>
      </p:cxnSp>
      <p:sp>
        <p:nvSpPr>
          <p:cNvPr id="297" name="Google Shape;297;p49"/>
          <p:cNvSpPr/>
          <p:nvPr/>
        </p:nvSpPr>
        <p:spPr>
          <a:xfrm>
            <a:off x="0" y="0"/>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98" name="Google Shape;298;p49"/>
          <p:cNvSpPr/>
          <p:nvPr/>
        </p:nvSpPr>
        <p:spPr>
          <a:xfrm>
            <a:off x="0" y="4732205"/>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99" name="Google Shape;299;p49"/>
          <p:cNvPicPr preferRelativeResize="0"/>
          <p:nvPr/>
        </p:nvPicPr>
        <p:blipFill rotWithShape="1">
          <a:blip r:embed="rId3">
            <a:alphaModFix/>
          </a:blip>
          <a:srcRect b="0" l="0" r="0" t="0"/>
          <a:stretch/>
        </p:blipFill>
        <p:spPr>
          <a:xfrm>
            <a:off x="62428" y="4794717"/>
            <a:ext cx="1939839" cy="302159"/>
          </a:xfrm>
          <a:prstGeom prst="rect">
            <a:avLst/>
          </a:prstGeom>
          <a:noFill/>
          <a:ln>
            <a:noFill/>
          </a:ln>
        </p:spPr>
      </p:pic>
      <p:sp>
        <p:nvSpPr>
          <p:cNvPr id="300" name="Google Shape;300;p49"/>
          <p:cNvSpPr txBox="1"/>
          <p:nvPr/>
        </p:nvSpPr>
        <p:spPr>
          <a:xfrm>
            <a:off x="8243167" y="4380880"/>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 sz="1600" u="none" cap="none" strike="noStrike">
                <a:solidFill>
                  <a:srgbClr val="000000"/>
                </a:solidFill>
                <a:latin typeface="Proxima Nova"/>
                <a:ea typeface="Proxima Nova"/>
                <a:cs typeface="Proxima Nova"/>
                <a:sym typeface="Proxima Nova"/>
              </a:rPr>
              <a:t>1</a:t>
            </a:r>
            <a:endParaRPr/>
          </a:p>
        </p:txBody>
      </p:sp>
      <p:pic>
        <p:nvPicPr>
          <p:cNvPr descr="A picture containing drawing&#10;&#10;Description automatically generated" id="301" name="Google Shape;301;p49"/>
          <p:cNvPicPr preferRelativeResize="0"/>
          <p:nvPr/>
        </p:nvPicPr>
        <p:blipFill rotWithShape="1">
          <a:blip r:embed="rId4">
            <a:alphaModFix/>
          </a:blip>
          <a:srcRect b="0" l="0" r="0" t="0"/>
          <a:stretch/>
        </p:blipFill>
        <p:spPr>
          <a:xfrm>
            <a:off x="8086726" y="4806963"/>
            <a:ext cx="984820" cy="26959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7"/>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542" name="Google Shape;542;p67"/>
          <p:cNvSpPr txBox="1"/>
          <p:nvPr/>
        </p:nvSpPr>
        <p:spPr>
          <a:xfrm>
            <a:off x="645000" y="1374750"/>
            <a:ext cx="35703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Capacitors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Store energy in the form of an electric field</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Used for:</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Decoupling (Bypass) - reduces voltage spikes that can damage other components</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Power Supply Filtering - “convert” AC into DC</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Local energy storage and supply</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Signal Filtering &amp; Timing</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
        <p:nvSpPr>
          <p:cNvPr id="543" name="Google Shape;543;p67"/>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44" name="Google Shape;544;p67"/>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545" name="Google Shape;545;p67"/>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546" name="Google Shape;546;p67"/>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19</a:t>
            </a:r>
            <a:endParaRPr/>
          </a:p>
        </p:txBody>
      </p:sp>
      <p:pic>
        <p:nvPicPr>
          <p:cNvPr descr="A picture containing drawing&#10;&#10;Description automatically generated" id="547" name="Google Shape;547;p67"/>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548" name="Google Shape;548;p67"/>
          <p:cNvSpPr txBox="1"/>
          <p:nvPr/>
        </p:nvSpPr>
        <p:spPr>
          <a:xfrm>
            <a:off x="4065675" y="4003463"/>
            <a:ext cx="48534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Figures 25 &amp; 26: Capacitors &amp; Schematic Symbol</a:t>
            </a:r>
            <a:endParaRPr b="1" sz="1600">
              <a:latin typeface="Calibri"/>
              <a:ea typeface="Calibri"/>
              <a:cs typeface="Calibri"/>
              <a:sym typeface="Calibri"/>
            </a:endParaRPr>
          </a:p>
        </p:txBody>
      </p:sp>
      <p:pic>
        <p:nvPicPr>
          <p:cNvPr id="549" name="Google Shape;549;p67"/>
          <p:cNvPicPr preferRelativeResize="0"/>
          <p:nvPr/>
        </p:nvPicPr>
        <p:blipFill>
          <a:blip r:embed="rId5">
            <a:alphaModFix/>
          </a:blip>
          <a:stretch>
            <a:fillRect/>
          </a:stretch>
        </p:blipFill>
        <p:spPr>
          <a:xfrm>
            <a:off x="4354450" y="1702250"/>
            <a:ext cx="3036574" cy="2024375"/>
          </a:xfrm>
          <a:prstGeom prst="rect">
            <a:avLst/>
          </a:prstGeom>
          <a:noFill/>
          <a:ln>
            <a:noFill/>
          </a:ln>
        </p:spPr>
      </p:pic>
      <p:pic>
        <p:nvPicPr>
          <p:cNvPr id="550" name="Google Shape;550;p67"/>
          <p:cNvPicPr preferRelativeResize="0"/>
          <p:nvPr/>
        </p:nvPicPr>
        <p:blipFill>
          <a:blip r:embed="rId6">
            <a:alphaModFix/>
          </a:blip>
          <a:stretch>
            <a:fillRect/>
          </a:stretch>
        </p:blipFill>
        <p:spPr>
          <a:xfrm>
            <a:off x="7493750" y="2106412"/>
            <a:ext cx="1329750" cy="12160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8"/>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556" name="Google Shape;556;p68"/>
          <p:cNvSpPr txBox="1"/>
          <p:nvPr/>
        </p:nvSpPr>
        <p:spPr>
          <a:xfrm>
            <a:off x="645000" y="1374750"/>
            <a:ext cx="35703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Transistors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Both a switch and an amplifier</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Three poles: </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base, collector, and emitter</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source, drain, gate </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For an NPN Transistor:</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Base picks up a signal</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Current diverts from the collector to emitter</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
        <p:nvSpPr>
          <p:cNvPr id="557" name="Google Shape;557;p68"/>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58" name="Google Shape;558;p68"/>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559" name="Google Shape;559;p68"/>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560" name="Google Shape;560;p68"/>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20</a:t>
            </a:r>
            <a:endParaRPr/>
          </a:p>
        </p:txBody>
      </p:sp>
      <p:pic>
        <p:nvPicPr>
          <p:cNvPr descr="A picture containing drawing&#10;&#10;Description automatically generated" id="561" name="Google Shape;561;p68"/>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562" name="Google Shape;562;p68"/>
          <p:cNvSpPr txBox="1"/>
          <p:nvPr/>
        </p:nvSpPr>
        <p:spPr>
          <a:xfrm>
            <a:off x="4065675" y="4003463"/>
            <a:ext cx="48534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Figures 27 &amp; 28: Transistors &amp; Schematic Symbols</a:t>
            </a:r>
            <a:endParaRPr b="1" sz="1600">
              <a:latin typeface="Calibri"/>
              <a:ea typeface="Calibri"/>
              <a:cs typeface="Calibri"/>
              <a:sym typeface="Calibri"/>
            </a:endParaRPr>
          </a:p>
        </p:txBody>
      </p:sp>
      <p:pic>
        <p:nvPicPr>
          <p:cNvPr id="563" name="Google Shape;563;p68"/>
          <p:cNvPicPr preferRelativeResize="0"/>
          <p:nvPr/>
        </p:nvPicPr>
        <p:blipFill>
          <a:blip r:embed="rId5">
            <a:alphaModFix/>
          </a:blip>
          <a:stretch>
            <a:fillRect/>
          </a:stretch>
        </p:blipFill>
        <p:spPr>
          <a:xfrm>
            <a:off x="4265575" y="1825762"/>
            <a:ext cx="2841476" cy="2060076"/>
          </a:xfrm>
          <a:prstGeom prst="rect">
            <a:avLst/>
          </a:prstGeom>
          <a:noFill/>
          <a:ln>
            <a:noFill/>
          </a:ln>
        </p:spPr>
      </p:pic>
      <p:pic>
        <p:nvPicPr>
          <p:cNvPr id="564" name="Google Shape;564;p68"/>
          <p:cNvPicPr preferRelativeResize="0"/>
          <p:nvPr/>
        </p:nvPicPr>
        <p:blipFill>
          <a:blip r:embed="rId6">
            <a:alphaModFix/>
          </a:blip>
          <a:stretch>
            <a:fillRect/>
          </a:stretch>
        </p:blipFill>
        <p:spPr>
          <a:xfrm>
            <a:off x="7107050" y="2508636"/>
            <a:ext cx="1612100" cy="11381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69"/>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MATERIALS</a:t>
            </a:r>
            <a:endParaRPr sz="4600">
              <a:solidFill>
                <a:srgbClr val="000000"/>
              </a:solidFill>
              <a:latin typeface="Calibri"/>
              <a:ea typeface="Calibri"/>
              <a:cs typeface="Calibri"/>
              <a:sym typeface="Calibri"/>
            </a:endParaRPr>
          </a:p>
        </p:txBody>
      </p:sp>
      <p:sp>
        <p:nvSpPr>
          <p:cNvPr id="570" name="Google Shape;570;p69"/>
          <p:cNvSpPr txBox="1"/>
          <p:nvPr/>
        </p:nvSpPr>
        <p:spPr>
          <a:xfrm>
            <a:off x="644996" y="1526265"/>
            <a:ext cx="7936200" cy="2938500"/>
          </a:xfrm>
          <a:prstGeom prst="rect">
            <a:avLst/>
          </a:prstGeom>
          <a:noFill/>
          <a:ln>
            <a:noFill/>
          </a:ln>
        </p:spPr>
        <p:txBody>
          <a:bodyPr anchorCtr="0" anchor="ctr" bIns="45700" lIns="91425" spcFirstLastPara="1" rIns="91425" wrap="square" tIns="45700">
            <a:noAutofit/>
          </a:bodyPr>
          <a:lstStyle/>
          <a:p>
            <a:pPr indent="-330200" lvl="0" marL="457200" rtl="0" algn="l">
              <a:spcBef>
                <a:spcPts val="0"/>
              </a:spcBef>
              <a:spcAft>
                <a:spcPts val="0"/>
              </a:spcAft>
              <a:buClr>
                <a:srgbClr val="000000"/>
              </a:buClr>
              <a:buSzPts val="1600"/>
              <a:buFont typeface="Calibri"/>
              <a:buChar char="●"/>
            </a:pPr>
            <a:r>
              <a:rPr lang="en" sz="1600">
                <a:latin typeface="Calibri"/>
                <a:ea typeface="Calibri"/>
                <a:cs typeface="Calibri"/>
                <a:sym typeface="Calibri"/>
              </a:rPr>
              <a:t>Breadboard</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Wires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Coin Cell Battery</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Resistors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Colored LEDs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RGB LED</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Slide Switch</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Push Button</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Potentiometers</a:t>
            </a:r>
            <a:endParaRPr sz="1600">
              <a:latin typeface="Calibri"/>
              <a:ea typeface="Calibri"/>
              <a:cs typeface="Calibri"/>
              <a:sym typeface="Calibri"/>
            </a:endParaRPr>
          </a:p>
        </p:txBody>
      </p:sp>
      <p:sp>
        <p:nvSpPr>
          <p:cNvPr id="571" name="Google Shape;571;p69"/>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72" name="Google Shape;572;p69"/>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573" name="Google Shape;573;p69"/>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574" name="Google Shape;574;p69"/>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21</a:t>
            </a:r>
            <a:endParaRPr/>
          </a:p>
        </p:txBody>
      </p:sp>
      <p:pic>
        <p:nvPicPr>
          <p:cNvPr descr="A picture containing drawing&#10;&#10;Description automatically generated" id="575" name="Google Shape;575;p69"/>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pic>
        <p:nvPicPr>
          <p:cNvPr id="576" name="Google Shape;576;p69"/>
          <p:cNvPicPr preferRelativeResize="0"/>
          <p:nvPr/>
        </p:nvPicPr>
        <p:blipFill>
          <a:blip r:embed="rId5">
            <a:alphaModFix/>
          </a:blip>
          <a:stretch>
            <a:fillRect/>
          </a:stretch>
        </p:blipFill>
        <p:spPr>
          <a:xfrm>
            <a:off x="3804100" y="1898042"/>
            <a:ext cx="4023975" cy="22668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70"/>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PROCEDURE</a:t>
            </a:r>
            <a:endParaRPr sz="4600">
              <a:solidFill>
                <a:srgbClr val="000000"/>
              </a:solidFill>
              <a:latin typeface="Calibri"/>
              <a:ea typeface="Calibri"/>
              <a:cs typeface="Calibri"/>
              <a:sym typeface="Calibri"/>
            </a:endParaRPr>
          </a:p>
        </p:txBody>
      </p:sp>
      <p:sp>
        <p:nvSpPr>
          <p:cNvPr id="582" name="Google Shape;582;p70"/>
          <p:cNvSpPr txBox="1"/>
          <p:nvPr/>
        </p:nvSpPr>
        <p:spPr>
          <a:xfrm>
            <a:off x="664273" y="1386563"/>
            <a:ext cx="4000500" cy="2938500"/>
          </a:xfrm>
          <a:prstGeom prst="rect">
            <a:avLst/>
          </a:prstGeom>
          <a:noFill/>
          <a:ln>
            <a:noFill/>
          </a:ln>
        </p:spPr>
        <p:txBody>
          <a:bodyPr anchorCtr="0" anchor="ctr" bIns="45700" lIns="91425" spcFirstLastPara="1" rIns="91425" wrap="square" tIns="45700">
            <a:noAutofit/>
          </a:bodyPr>
          <a:lstStyle/>
          <a:p>
            <a:pPr indent="-342900" lvl="0" marL="457200" rtl="0" algn="l">
              <a:spcBef>
                <a:spcPts val="0"/>
              </a:spcBef>
              <a:spcAft>
                <a:spcPts val="0"/>
              </a:spcAft>
              <a:buClr>
                <a:srgbClr val="000000"/>
              </a:buClr>
              <a:buSzPts val="1800"/>
              <a:buFont typeface="Calibri"/>
              <a:buChar char="●"/>
            </a:pPr>
            <a:r>
              <a:rPr lang="en" sz="1800">
                <a:latin typeface="Calibri"/>
                <a:ea typeface="Calibri"/>
                <a:cs typeface="Calibri"/>
                <a:sym typeface="Calibri"/>
              </a:rPr>
              <a:t>Construct the following circuits</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Basic LED Circuit</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Switch LED Circuit</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Button LED Circuit</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Switch &amp; Button LED Circuit</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RGB LED Circuit</a:t>
            </a:r>
            <a:endParaRPr sz="1800">
              <a:latin typeface="Calibri"/>
              <a:ea typeface="Calibri"/>
              <a:cs typeface="Calibri"/>
              <a:sym typeface="Calibri"/>
            </a:endParaRPr>
          </a:p>
        </p:txBody>
      </p:sp>
      <p:sp>
        <p:nvSpPr>
          <p:cNvPr id="583" name="Google Shape;583;p70"/>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84" name="Google Shape;584;p70"/>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585" name="Google Shape;585;p70"/>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586" name="Google Shape;586;p70"/>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22</a:t>
            </a:r>
            <a:endParaRPr/>
          </a:p>
        </p:txBody>
      </p:sp>
      <p:pic>
        <p:nvPicPr>
          <p:cNvPr descr="A picture containing drawing&#10;&#10;Description automatically generated" id="587" name="Google Shape;587;p70"/>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pic>
        <p:nvPicPr>
          <p:cNvPr id="588" name="Google Shape;588;p70"/>
          <p:cNvPicPr preferRelativeResize="0"/>
          <p:nvPr/>
        </p:nvPicPr>
        <p:blipFill rotWithShape="1">
          <a:blip r:embed="rId5">
            <a:alphaModFix/>
          </a:blip>
          <a:srcRect b="8885" l="14987" r="12642" t="7130"/>
          <a:stretch/>
        </p:blipFill>
        <p:spPr>
          <a:xfrm>
            <a:off x="4793250" y="1875338"/>
            <a:ext cx="1689776" cy="1960924"/>
          </a:xfrm>
          <a:prstGeom prst="rect">
            <a:avLst/>
          </a:prstGeom>
          <a:noFill/>
          <a:ln>
            <a:noFill/>
          </a:ln>
        </p:spPr>
      </p:pic>
      <p:pic>
        <p:nvPicPr>
          <p:cNvPr id="589" name="Google Shape;589;p70"/>
          <p:cNvPicPr preferRelativeResize="0"/>
          <p:nvPr/>
        </p:nvPicPr>
        <p:blipFill rotWithShape="1">
          <a:blip r:embed="rId6">
            <a:alphaModFix/>
          </a:blip>
          <a:srcRect b="1747" l="2712" r="1096" t="4284"/>
          <a:stretch/>
        </p:blipFill>
        <p:spPr>
          <a:xfrm>
            <a:off x="6655050" y="1998963"/>
            <a:ext cx="2065725" cy="17136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71"/>
          <p:cNvSpPr txBox="1"/>
          <p:nvPr>
            <p:ph type="title"/>
          </p:nvPr>
        </p:nvSpPr>
        <p:spPr>
          <a:xfrm>
            <a:off x="282250" y="556825"/>
            <a:ext cx="2553600" cy="963900"/>
          </a:xfrm>
          <a:prstGeom prst="rect">
            <a:avLst/>
          </a:prstGeom>
          <a:solidFill>
            <a:schemeClr val="accent4"/>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00">
                <a:latin typeface="Nunito"/>
                <a:ea typeface="Nunito"/>
                <a:cs typeface="Nunito"/>
                <a:sym typeface="Nunito"/>
              </a:rPr>
              <a:t>LED Circuit</a:t>
            </a:r>
            <a:endParaRPr sz="2500"/>
          </a:p>
        </p:txBody>
      </p:sp>
      <p:pic>
        <p:nvPicPr>
          <p:cNvPr id="595" name="Google Shape;595;p71"/>
          <p:cNvPicPr preferRelativeResize="0"/>
          <p:nvPr/>
        </p:nvPicPr>
        <p:blipFill>
          <a:blip r:embed="rId3">
            <a:alphaModFix/>
          </a:blip>
          <a:stretch>
            <a:fillRect/>
          </a:stretch>
        </p:blipFill>
        <p:spPr>
          <a:xfrm>
            <a:off x="3571750" y="1020925"/>
            <a:ext cx="5175525" cy="3189400"/>
          </a:xfrm>
          <a:prstGeom prst="rect">
            <a:avLst/>
          </a:prstGeom>
          <a:noFill/>
          <a:ln cap="flat" cmpd="sng" w="19050">
            <a:solidFill>
              <a:schemeClr val="dk1"/>
            </a:solidFill>
            <a:prstDash val="solid"/>
            <a:round/>
            <a:headEnd len="sm" w="sm" type="none"/>
            <a:tailEnd len="sm" w="sm" type="none"/>
          </a:ln>
        </p:spPr>
      </p:pic>
      <p:sp>
        <p:nvSpPr>
          <p:cNvPr id="596" name="Google Shape;596;p71"/>
          <p:cNvSpPr txBox="1"/>
          <p:nvPr>
            <p:ph idx="1" type="subTitle"/>
          </p:nvPr>
        </p:nvSpPr>
        <p:spPr>
          <a:xfrm>
            <a:off x="282250" y="1720200"/>
            <a:ext cx="2943000" cy="2490000"/>
          </a:xfrm>
          <a:prstGeom prst="rect">
            <a:avLst/>
          </a:prstGeom>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323850" lvl="0" marL="457200" rtl="0" algn="l">
              <a:spcBef>
                <a:spcPts val="0"/>
              </a:spcBef>
              <a:spcAft>
                <a:spcPts val="0"/>
              </a:spcAft>
              <a:buSzPts val="1500"/>
              <a:buChar char="●"/>
            </a:pPr>
            <a:r>
              <a:rPr lang="en" sz="1500"/>
              <a:t>Why is a resistor needed in the circuit? </a:t>
            </a:r>
            <a:endParaRPr sz="1500"/>
          </a:p>
          <a:p>
            <a:pPr indent="-323850" lvl="0" marL="457200" rtl="0" algn="l">
              <a:spcBef>
                <a:spcPts val="0"/>
              </a:spcBef>
              <a:spcAft>
                <a:spcPts val="0"/>
              </a:spcAft>
              <a:buSzPts val="1500"/>
              <a:buChar char="●"/>
            </a:pPr>
            <a:r>
              <a:rPr lang="en" sz="1500"/>
              <a:t>Why is the resistor rated for 220Ω?</a:t>
            </a:r>
            <a:endParaRPr sz="1500"/>
          </a:p>
          <a:p>
            <a:pPr indent="-323850" lvl="0" marL="457200" rtl="0" algn="l">
              <a:spcBef>
                <a:spcPts val="0"/>
              </a:spcBef>
              <a:spcAft>
                <a:spcPts val="0"/>
              </a:spcAft>
              <a:buSzPts val="1500"/>
              <a:buChar char="●"/>
            </a:pPr>
            <a:r>
              <a:rPr lang="en" sz="1500"/>
              <a:t>If I wanted to add another LED to the circuit but have the same brightness as LED1, how would I connect it?</a:t>
            </a:r>
            <a:endParaRPr sz="1500"/>
          </a:p>
        </p:txBody>
      </p:sp>
      <p:sp>
        <p:nvSpPr>
          <p:cNvPr id="597" name="Google Shape;597;p71"/>
          <p:cNvSpPr txBox="1"/>
          <p:nvPr/>
        </p:nvSpPr>
        <p:spPr>
          <a:xfrm>
            <a:off x="4293800" y="2765100"/>
            <a:ext cx="804600" cy="400200"/>
          </a:xfrm>
          <a:prstGeom prst="rect">
            <a:avLst/>
          </a:prstGeom>
          <a:solidFill>
            <a:schemeClr val="lt1"/>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lang="en">
                <a:latin typeface="Anaheim"/>
                <a:ea typeface="Anaheim"/>
                <a:cs typeface="Anaheim"/>
                <a:sym typeface="Anaheim"/>
              </a:rPr>
              <a:t>3V</a:t>
            </a:r>
            <a:endParaRPr>
              <a:latin typeface="Anaheim"/>
              <a:ea typeface="Anaheim"/>
              <a:cs typeface="Anaheim"/>
              <a:sym typeface="Anaheim"/>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72"/>
          <p:cNvSpPr txBox="1"/>
          <p:nvPr>
            <p:ph type="title"/>
          </p:nvPr>
        </p:nvSpPr>
        <p:spPr>
          <a:xfrm>
            <a:off x="282250" y="556825"/>
            <a:ext cx="2553600" cy="963900"/>
          </a:xfrm>
          <a:prstGeom prst="rect">
            <a:avLst/>
          </a:prstGeom>
          <a:solidFill>
            <a:schemeClr val="accent4"/>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00">
                <a:latin typeface="Nunito"/>
                <a:ea typeface="Nunito"/>
                <a:cs typeface="Nunito"/>
                <a:sym typeface="Nunito"/>
              </a:rPr>
              <a:t>LED Circuit - Solutions</a:t>
            </a:r>
            <a:endParaRPr sz="2500"/>
          </a:p>
        </p:txBody>
      </p:sp>
      <p:sp>
        <p:nvSpPr>
          <p:cNvPr id="603" name="Google Shape;603;p72"/>
          <p:cNvSpPr txBox="1"/>
          <p:nvPr>
            <p:ph idx="1" type="subTitle"/>
          </p:nvPr>
        </p:nvSpPr>
        <p:spPr>
          <a:xfrm>
            <a:off x="271350" y="1720200"/>
            <a:ext cx="8601300" cy="2490000"/>
          </a:xfrm>
          <a:prstGeom prst="rect">
            <a:avLst/>
          </a:prstGeom>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323850" lvl="0" marL="457200" rtl="0" algn="l">
              <a:spcBef>
                <a:spcPts val="0"/>
              </a:spcBef>
              <a:spcAft>
                <a:spcPts val="0"/>
              </a:spcAft>
              <a:buSzPts val="1500"/>
              <a:buChar char="●"/>
            </a:pPr>
            <a:r>
              <a:rPr lang="en" sz="1500"/>
              <a:t>Why is a resistor needed in the circuit? The resistor is needed in the circuit to prevent the LED from burning out. Depending on the color of the LED the voltage range for an LED can fall between 1.4v and 3.2v with red having the lowest range and white having the highest range.</a:t>
            </a:r>
            <a:endParaRPr sz="1500"/>
          </a:p>
          <a:p>
            <a:pPr indent="-323850" lvl="0" marL="457200" rtl="0" algn="l">
              <a:spcBef>
                <a:spcPts val="0"/>
              </a:spcBef>
              <a:spcAft>
                <a:spcPts val="0"/>
              </a:spcAft>
              <a:buSzPts val="1500"/>
              <a:buChar char="●"/>
            </a:pPr>
            <a:r>
              <a:rPr lang="en" sz="1500"/>
              <a:t>Why is the resistor rated for 220Ω? Based on the supplied voltage of 3v, having the resistor reduces the voltage coming into the LED into a safe range for lower end LEDs such as a red LED can operate safety (precisely it reduces it to 1.92v {for fun you can try to verify this using ohm’s law})</a:t>
            </a:r>
            <a:endParaRPr sz="1500"/>
          </a:p>
          <a:p>
            <a:pPr indent="-323850" lvl="0" marL="457200" rtl="0" algn="l">
              <a:spcBef>
                <a:spcPts val="0"/>
              </a:spcBef>
              <a:spcAft>
                <a:spcPts val="0"/>
              </a:spcAft>
              <a:buSzPts val="1500"/>
              <a:buChar char="●"/>
            </a:pPr>
            <a:r>
              <a:rPr lang="en" sz="1500"/>
              <a:t>If I wanted to add another LED to the circuit but have the same brightness as LED1, how would I connect it? You could connect it in parallel so the additional LED would have the same voltage running through it as LED1.</a:t>
            </a:r>
            <a:endParaRPr sz="15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3"/>
          <p:cNvSpPr txBox="1"/>
          <p:nvPr>
            <p:ph type="title"/>
          </p:nvPr>
        </p:nvSpPr>
        <p:spPr>
          <a:xfrm>
            <a:off x="282250" y="556825"/>
            <a:ext cx="2553600" cy="963900"/>
          </a:xfrm>
          <a:prstGeom prst="rect">
            <a:avLst/>
          </a:prstGeom>
          <a:solidFill>
            <a:schemeClr val="accent4"/>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00">
                <a:latin typeface="Nunito"/>
                <a:ea typeface="Nunito"/>
                <a:cs typeface="Nunito"/>
                <a:sym typeface="Nunito"/>
              </a:rPr>
              <a:t>Switch Circuit</a:t>
            </a:r>
            <a:endParaRPr sz="2500"/>
          </a:p>
        </p:txBody>
      </p:sp>
      <p:sp>
        <p:nvSpPr>
          <p:cNvPr id="609" name="Google Shape;609;p73"/>
          <p:cNvSpPr txBox="1"/>
          <p:nvPr>
            <p:ph idx="1" type="subTitle"/>
          </p:nvPr>
        </p:nvSpPr>
        <p:spPr>
          <a:xfrm>
            <a:off x="282250" y="1720200"/>
            <a:ext cx="2943000" cy="2490000"/>
          </a:xfrm>
          <a:prstGeom prst="rect">
            <a:avLst/>
          </a:prstGeom>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323850" lvl="0" marL="457200" rtl="0" algn="l">
              <a:spcBef>
                <a:spcPts val="0"/>
              </a:spcBef>
              <a:spcAft>
                <a:spcPts val="0"/>
              </a:spcAft>
              <a:buSzPts val="1500"/>
              <a:buChar char="●"/>
            </a:pPr>
            <a:r>
              <a:rPr lang="en" sz="1500"/>
              <a:t>Why is the resistor before the LED but after the switch?</a:t>
            </a:r>
            <a:endParaRPr sz="1500"/>
          </a:p>
          <a:p>
            <a:pPr indent="-323850" lvl="0" marL="457200" rtl="0" algn="l">
              <a:spcBef>
                <a:spcPts val="0"/>
              </a:spcBef>
              <a:spcAft>
                <a:spcPts val="0"/>
              </a:spcAft>
              <a:buSzPts val="1500"/>
              <a:buChar char="●"/>
            </a:pPr>
            <a:r>
              <a:rPr lang="en" sz="1500"/>
              <a:t>What would happen if the switch was replaced with a button in this configuration? Would it work properly?</a:t>
            </a:r>
            <a:endParaRPr sz="1500"/>
          </a:p>
        </p:txBody>
      </p:sp>
      <p:pic>
        <p:nvPicPr>
          <p:cNvPr id="610" name="Google Shape;610;p73"/>
          <p:cNvPicPr preferRelativeResize="0"/>
          <p:nvPr/>
        </p:nvPicPr>
        <p:blipFill>
          <a:blip r:embed="rId3">
            <a:alphaModFix/>
          </a:blip>
          <a:stretch>
            <a:fillRect/>
          </a:stretch>
        </p:blipFill>
        <p:spPr>
          <a:xfrm>
            <a:off x="4622124" y="658700"/>
            <a:ext cx="3913949" cy="3826100"/>
          </a:xfrm>
          <a:prstGeom prst="rect">
            <a:avLst/>
          </a:prstGeom>
          <a:noFill/>
          <a:ln cap="flat" cmpd="sng" w="19050">
            <a:solidFill>
              <a:schemeClr val="dk1"/>
            </a:solidFill>
            <a:prstDash val="solid"/>
            <a:round/>
            <a:headEnd len="sm" w="sm" type="none"/>
            <a:tailEnd len="sm" w="sm" type="none"/>
          </a:ln>
        </p:spPr>
      </p:pic>
      <p:sp>
        <p:nvSpPr>
          <p:cNvPr id="611" name="Google Shape;611;p73"/>
          <p:cNvSpPr txBox="1"/>
          <p:nvPr/>
        </p:nvSpPr>
        <p:spPr>
          <a:xfrm>
            <a:off x="5272250" y="3106275"/>
            <a:ext cx="804600" cy="400200"/>
          </a:xfrm>
          <a:prstGeom prst="rect">
            <a:avLst/>
          </a:prstGeom>
          <a:solidFill>
            <a:schemeClr val="lt1"/>
          </a:solid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
                <a:latin typeface="Anaheim"/>
                <a:ea typeface="Anaheim"/>
                <a:cs typeface="Anaheim"/>
                <a:sym typeface="Anaheim"/>
              </a:rPr>
              <a:t>3V</a:t>
            </a:r>
            <a:endParaRPr>
              <a:latin typeface="Anaheim"/>
              <a:ea typeface="Anaheim"/>
              <a:cs typeface="Anaheim"/>
              <a:sym typeface="Anaheim"/>
            </a:endParaRPr>
          </a:p>
        </p:txBody>
      </p:sp>
      <p:sp>
        <p:nvSpPr>
          <p:cNvPr id="612" name="Google Shape;612;p73"/>
          <p:cNvSpPr txBox="1"/>
          <p:nvPr/>
        </p:nvSpPr>
        <p:spPr>
          <a:xfrm>
            <a:off x="7008250" y="1720200"/>
            <a:ext cx="804600" cy="415500"/>
          </a:xfrm>
          <a:prstGeom prst="rect">
            <a:avLst/>
          </a:prstGeom>
          <a:solidFill>
            <a:schemeClr val="lt1"/>
          </a:solidFill>
          <a:ln>
            <a:noFill/>
          </a:ln>
        </p:spPr>
        <p:txBody>
          <a:bodyPr anchorCtr="0" anchor="ctr" bIns="91425" lIns="91425" spcFirstLastPara="1" rIns="91425" wrap="square" tIns="91425">
            <a:spAutoFit/>
          </a:bodyPr>
          <a:lstStyle/>
          <a:p>
            <a:pPr indent="0" lvl="0" marL="0" rtl="0" algn="r">
              <a:spcBef>
                <a:spcPts val="0"/>
              </a:spcBef>
              <a:spcAft>
                <a:spcPts val="0"/>
              </a:spcAft>
              <a:buNone/>
            </a:pPr>
            <a:r>
              <a:rPr lang="en">
                <a:latin typeface="Anaheim"/>
                <a:ea typeface="Anaheim"/>
                <a:cs typeface="Anaheim"/>
                <a:sym typeface="Anaheim"/>
              </a:rPr>
              <a:t>220</a:t>
            </a:r>
            <a:r>
              <a:rPr lang="en" sz="1500">
                <a:solidFill>
                  <a:schemeClr val="dk1"/>
                </a:solidFill>
                <a:latin typeface="Anaheim"/>
                <a:ea typeface="Anaheim"/>
                <a:cs typeface="Anaheim"/>
                <a:sym typeface="Anaheim"/>
              </a:rPr>
              <a:t>Ω</a:t>
            </a:r>
            <a:endParaRPr>
              <a:latin typeface="Anaheim"/>
              <a:ea typeface="Anaheim"/>
              <a:cs typeface="Anaheim"/>
              <a:sym typeface="Anahei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4"/>
          <p:cNvSpPr txBox="1"/>
          <p:nvPr>
            <p:ph type="title"/>
          </p:nvPr>
        </p:nvSpPr>
        <p:spPr>
          <a:xfrm>
            <a:off x="282250" y="556825"/>
            <a:ext cx="2553600" cy="963900"/>
          </a:xfrm>
          <a:prstGeom prst="rect">
            <a:avLst/>
          </a:prstGeom>
          <a:solidFill>
            <a:schemeClr val="accent4"/>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00">
                <a:latin typeface="Nunito"/>
                <a:ea typeface="Nunito"/>
                <a:cs typeface="Nunito"/>
                <a:sym typeface="Nunito"/>
              </a:rPr>
              <a:t>Switch Circuit - Solutions</a:t>
            </a:r>
            <a:endParaRPr sz="2500"/>
          </a:p>
        </p:txBody>
      </p:sp>
      <p:sp>
        <p:nvSpPr>
          <p:cNvPr id="618" name="Google Shape;618;p74"/>
          <p:cNvSpPr txBox="1"/>
          <p:nvPr>
            <p:ph idx="1" type="subTitle"/>
          </p:nvPr>
        </p:nvSpPr>
        <p:spPr>
          <a:xfrm>
            <a:off x="283800" y="1720200"/>
            <a:ext cx="8576400" cy="2490000"/>
          </a:xfrm>
          <a:prstGeom prst="rect">
            <a:avLst/>
          </a:prstGeom>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323850" lvl="0" marL="457200" rtl="0" algn="l">
              <a:spcBef>
                <a:spcPts val="0"/>
              </a:spcBef>
              <a:spcAft>
                <a:spcPts val="0"/>
              </a:spcAft>
              <a:buSzPts val="1500"/>
              <a:buChar char="●"/>
            </a:pPr>
            <a:r>
              <a:rPr lang="en" sz="1500"/>
              <a:t>Why is the resistor before the LED but after the switch? The resistor can be placed before the switch but this configuration displaces the voltage past the switch so if you wanted to connect the switch’s open position to a different circuit, the starting voltage would be the unreduced voltage.</a:t>
            </a:r>
            <a:endParaRPr sz="1500"/>
          </a:p>
          <a:p>
            <a:pPr indent="-323850" lvl="0" marL="457200" rtl="0" algn="l">
              <a:spcBef>
                <a:spcPts val="0"/>
              </a:spcBef>
              <a:spcAft>
                <a:spcPts val="0"/>
              </a:spcAft>
              <a:buSzPts val="1500"/>
              <a:buChar char="●"/>
            </a:pPr>
            <a:r>
              <a:rPr lang="en" sz="1500"/>
              <a:t>What would happen if the switch was replaced with a button in this configuration? Would it work properly? The button will not work properly as there is no higher resistance present to divert the flow off of the main LED circuit.</a:t>
            </a:r>
            <a:endParaRPr sz="15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5"/>
          <p:cNvSpPr txBox="1"/>
          <p:nvPr>
            <p:ph type="title"/>
          </p:nvPr>
        </p:nvSpPr>
        <p:spPr>
          <a:xfrm>
            <a:off x="282250" y="556825"/>
            <a:ext cx="2553600" cy="963900"/>
          </a:xfrm>
          <a:prstGeom prst="rect">
            <a:avLst/>
          </a:prstGeom>
          <a:solidFill>
            <a:schemeClr val="accent4"/>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00">
                <a:latin typeface="Nunito"/>
                <a:ea typeface="Nunito"/>
                <a:cs typeface="Nunito"/>
                <a:sym typeface="Nunito"/>
              </a:rPr>
              <a:t>Button Circuit</a:t>
            </a:r>
            <a:endParaRPr sz="2500"/>
          </a:p>
        </p:txBody>
      </p:sp>
      <p:sp>
        <p:nvSpPr>
          <p:cNvPr id="624" name="Google Shape;624;p75"/>
          <p:cNvSpPr txBox="1"/>
          <p:nvPr>
            <p:ph idx="1" type="subTitle"/>
          </p:nvPr>
        </p:nvSpPr>
        <p:spPr>
          <a:xfrm>
            <a:off x="282250" y="1720200"/>
            <a:ext cx="2943000" cy="2490000"/>
          </a:xfrm>
          <a:prstGeom prst="rect">
            <a:avLst/>
          </a:prstGeom>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323850" lvl="0" marL="457200" rtl="0" algn="l">
              <a:spcBef>
                <a:spcPts val="0"/>
              </a:spcBef>
              <a:spcAft>
                <a:spcPts val="0"/>
              </a:spcAft>
              <a:buSzPts val="1500"/>
              <a:buChar char="●"/>
            </a:pPr>
            <a:r>
              <a:rPr lang="en" sz="1500"/>
              <a:t>Why is there an additional resistor for the button?</a:t>
            </a:r>
            <a:endParaRPr sz="1500"/>
          </a:p>
          <a:p>
            <a:pPr indent="-323850" lvl="0" marL="457200" rtl="0" algn="l">
              <a:spcBef>
                <a:spcPts val="0"/>
              </a:spcBef>
              <a:spcAft>
                <a:spcPts val="0"/>
              </a:spcAft>
              <a:buSzPts val="1500"/>
              <a:buChar char="●"/>
            </a:pPr>
            <a:r>
              <a:rPr lang="en" sz="1500"/>
              <a:t>What if the resistance of the LED was higher than the button?</a:t>
            </a:r>
            <a:endParaRPr sz="1500"/>
          </a:p>
        </p:txBody>
      </p:sp>
      <p:pic>
        <p:nvPicPr>
          <p:cNvPr id="625" name="Google Shape;625;p75"/>
          <p:cNvPicPr preferRelativeResize="0"/>
          <p:nvPr/>
        </p:nvPicPr>
        <p:blipFill>
          <a:blip r:embed="rId3">
            <a:alphaModFix/>
          </a:blip>
          <a:stretch>
            <a:fillRect/>
          </a:stretch>
        </p:blipFill>
        <p:spPr>
          <a:xfrm>
            <a:off x="3351900" y="99175"/>
            <a:ext cx="5613947" cy="2354337"/>
          </a:xfrm>
          <a:prstGeom prst="rect">
            <a:avLst/>
          </a:prstGeom>
          <a:noFill/>
          <a:ln>
            <a:noFill/>
          </a:ln>
        </p:spPr>
      </p:pic>
      <p:sp>
        <p:nvSpPr>
          <p:cNvPr id="626" name="Google Shape;626;p75"/>
          <p:cNvSpPr txBox="1"/>
          <p:nvPr/>
        </p:nvSpPr>
        <p:spPr>
          <a:xfrm>
            <a:off x="4950375" y="1340725"/>
            <a:ext cx="804600" cy="400200"/>
          </a:xfrm>
          <a:prstGeom prst="rect">
            <a:avLst/>
          </a:prstGeom>
          <a:solidFill>
            <a:schemeClr val="lt1"/>
          </a:solid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
                <a:latin typeface="Anaheim"/>
                <a:ea typeface="Anaheim"/>
                <a:cs typeface="Anaheim"/>
                <a:sym typeface="Anaheim"/>
              </a:rPr>
              <a:t>3V</a:t>
            </a:r>
            <a:endParaRPr>
              <a:latin typeface="Anaheim"/>
              <a:ea typeface="Anaheim"/>
              <a:cs typeface="Anaheim"/>
              <a:sym typeface="Anaheim"/>
            </a:endParaRPr>
          </a:p>
        </p:txBody>
      </p:sp>
      <p:pic>
        <p:nvPicPr>
          <p:cNvPr id="627" name="Google Shape;627;p75"/>
          <p:cNvPicPr preferRelativeResize="0"/>
          <p:nvPr/>
        </p:nvPicPr>
        <p:blipFill>
          <a:blip r:embed="rId4">
            <a:alphaModFix/>
          </a:blip>
          <a:stretch>
            <a:fillRect/>
          </a:stretch>
        </p:blipFill>
        <p:spPr>
          <a:xfrm>
            <a:off x="4145673" y="2533125"/>
            <a:ext cx="4026402" cy="2248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6"/>
          <p:cNvSpPr txBox="1"/>
          <p:nvPr>
            <p:ph type="title"/>
          </p:nvPr>
        </p:nvSpPr>
        <p:spPr>
          <a:xfrm>
            <a:off x="282250" y="556825"/>
            <a:ext cx="2553600" cy="963900"/>
          </a:xfrm>
          <a:prstGeom prst="rect">
            <a:avLst/>
          </a:prstGeom>
          <a:solidFill>
            <a:schemeClr val="accent4"/>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00">
                <a:latin typeface="Nunito"/>
                <a:ea typeface="Nunito"/>
                <a:cs typeface="Nunito"/>
                <a:sym typeface="Nunito"/>
              </a:rPr>
              <a:t>Button Circuit</a:t>
            </a:r>
            <a:endParaRPr sz="2500"/>
          </a:p>
        </p:txBody>
      </p:sp>
      <p:sp>
        <p:nvSpPr>
          <p:cNvPr id="633" name="Google Shape;633;p76"/>
          <p:cNvSpPr txBox="1"/>
          <p:nvPr>
            <p:ph idx="1" type="subTitle"/>
          </p:nvPr>
        </p:nvSpPr>
        <p:spPr>
          <a:xfrm>
            <a:off x="282250" y="1720200"/>
            <a:ext cx="8576400" cy="2490000"/>
          </a:xfrm>
          <a:prstGeom prst="rect">
            <a:avLst/>
          </a:prstGeom>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323850" lvl="0" marL="457200" rtl="0" algn="l">
              <a:spcBef>
                <a:spcPts val="0"/>
              </a:spcBef>
              <a:spcAft>
                <a:spcPts val="0"/>
              </a:spcAft>
              <a:buSzPts val="1500"/>
              <a:buChar char="●"/>
            </a:pPr>
            <a:r>
              <a:rPr lang="en" sz="1500"/>
              <a:t>Why is there an additional resistor for the button? The additional resistor of higher resistance serves to divert the current down into the LED circuit when the button is pressed as current will move to areas of lower resistance over higher resistance.</a:t>
            </a:r>
            <a:endParaRPr sz="1500"/>
          </a:p>
          <a:p>
            <a:pPr indent="-323850" lvl="0" marL="457200" rtl="0" algn="l">
              <a:spcBef>
                <a:spcPts val="0"/>
              </a:spcBef>
              <a:spcAft>
                <a:spcPts val="0"/>
              </a:spcAft>
              <a:buSzPts val="1500"/>
              <a:buChar char="●"/>
            </a:pPr>
            <a:r>
              <a:rPr lang="en" sz="1500"/>
              <a:t>What if the resistance of the LED was higher than the button? The button will likely not make the LED turn on, in addition the LED will not turn on at all if the resistance is to high that it sends lower voltage than the minimum required.</a:t>
            </a:r>
            <a:endParaRPr sz="1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0"/>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solidFill>
                  <a:srgbClr val="000000"/>
                </a:solidFill>
                <a:latin typeface="Montserrat Medium"/>
                <a:ea typeface="Montserrat Medium"/>
                <a:cs typeface="Montserrat Medium"/>
                <a:sym typeface="Montserrat Medium"/>
              </a:rPr>
              <a:t>OBJECTIVE</a:t>
            </a:r>
            <a:endParaRPr sz="4600">
              <a:solidFill>
                <a:srgbClr val="000000"/>
              </a:solidFill>
              <a:latin typeface="Calibri"/>
              <a:ea typeface="Calibri"/>
              <a:cs typeface="Calibri"/>
              <a:sym typeface="Calibri"/>
            </a:endParaRPr>
          </a:p>
        </p:txBody>
      </p:sp>
      <p:sp>
        <p:nvSpPr>
          <p:cNvPr id="307" name="Google Shape;307;p50"/>
          <p:cNvSpPr txBox="1"/>
          <p:nvPr/>
        </p:nvSpPr>
        <p:spPr>
          <a:xfrm>
            <a:off x="645000" y="1638250"/>
            <a:ext cx="5259600" cy="2052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2000">
                <a:latin typeface="Calibri"/>
                <a:ea typeface="Calibri"/>
                <a:cs typeface="Calibri"/>
                <a:sym typeface="Calibri"/>
              </a:rPr>
              <a:t>To understand and observe the theory and introductory applications of circuitry through the construction of simple circuits.</a:t>
            </a:r>
            <a:endParaRPr sz="2000">
              <a:latin typeface="Calibri"/>
              <a:ea typeface="Calibri"/>
              <a:cs typeface="Calibri"/>
              <a:sym typeface="Calibri"/>
            </a:endParaRPr>
          </a:p>
        </p:txBody>
      </p:sp>
      <p:sp>
        <p:nvSpPr>
          <p:cNvPr id="308" name="Google Shape;308;p50"/>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09" name="Google Shape;309;p50"/>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310" name="Google Shape;310;p50"/>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311" name="Google Shape;311;p50"/>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 sz="1600" u="none" cap="none" strike="noStrike">
                <a:solidFill>
                  <a:srgbClr val="000000"/>
                </a:solidFill>
                <a:latin typeface="Proxima Nova"/>
                <a:ea typeface="Proxima Nova"/>
                <a:cs typeface="Proxima Nova"/>
                <a:sym typeface="Proxima Nova"/>
              </a:rPr>
              <a:t>2</a:t>
            </a:r>
            <a:endParaRPr/>
          </a:p>
        </p:txBody>
      </p:sp>
      <p:pic>
        <p:nvPicPr>
          <p:cNvPr descr="A picture containing drawing&#10;&#10;Description automatically generated" id="312" name="Google Shape;312;p50"/>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313" name="Google Shape;313;p50"/>
          <p:cNvSpPr txBox="1"/>
          <p:nvPr/>
        </p:nvSpPr>
        <p:spPr>
          <a:xfrm>
            <a:off x="6170213" y="3964263"/>
            <a:ext cx="23109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1: iPhone Charger Construction</a:t>
            </a:r>
            <a:endParaRPr b="1" sz="1600">
              <a:latin typeface="Calibri"/>
              <a:ea typeface="Calibri"/>
              <a:cs typeface="Calibri"/>
              <a:sym typeface="Calibri"/>
            </a:endParaRPr>
          </a:p>
        </p:txBody>
      </p:sp>
      <p:pic>
        <p:nvPicPr>
          <p:cNvPr id="314" name="Google Shape;314;p50"/>
          <p:cNvPicPr preferRelativeResize="0"/>
          <p:nvPr/>
        </p:nvPicPr>
        <p:blipFill>
          <a:blip r:embed="rId5">
            <a:alphaModFix/>
          </a:blip>
          <a:stretch>
            <a:fillRect/>
          </a:stretch>
        </p:blipFill>
        <p:spPr>
          <a:xfrm>
            <a:off x="6103576" y="1493050"/>
            <a:ext cx="2444200" cy="243198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77"/>
          <p:cNvSpPr txBox="1"/>
          <p:nvPr>
            <p:ph type="title"/>
          </p:nvPr>
        </p:nvSpPr>
        <p:spPr>
          <a:xfrm>
            <a:off x="282250" y="556825"/>
            <a:ext cx="2553600" cy="963900"/>
          </a:xfrm>
          <a:prstGeom prst="rect">
            <a:avLst/>
          </a:prstGeom>
          <a:solidFill>
            <a:schemeClr val="accent4"/>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00">
                <a:latin typeface="Nunito"/>
                <a:ea typeface="Nunito"/>
                <a:cs typeface="Nunito"/>
                <a:sym typeface="Nunito"/>
              </a:rPr>
              <a:t>Combination Circuit</a:t>
            </a:r>
            <a:endParaRPr sz="2500"/>
          </a:p>
        </p:txBody>
      </p:sp>
      <p:sp>
        <p:nvSpPr>
          <p:cNvPr id="639" name="Google Shape;639;p77"/>
          <p:cNvSpPr txBox="1"/>
          <p:nvPr>
            <p:ph idx="1" type="subTitle"/>
          </p:nvPr>
        </p:nvSpPr>
        <p:spPr>
          <a:xfrm>
            <a:off x="282250" y="1720225"/>
            <a:ext cx="4191900" cy="2934600"/>
          </a:xfrm>
          <a:prstGeom prst="rect">
            <a:avLst/>
          </a:prstGeom>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t>Your Turn - Goal: Control a LED from a button only when a switch is toggled</a:t>
            </a:r>
            <a:endParaRPr b="1" sz="1500"/>
          </a:p>
          <a:p>
            <a:pPr indent="0" lvl="0" marL="0" rtl="0" algn="ctr">
              <a:spcBef>
                <a:spcPts val="0"/>
              </a:spcBef>
              <a:spcAft>
                <a:spcPts val="0"/>
              </a:spcAft>
              <a:buNone/>
            </a:pPr>
            <a:r>
              <a:t/>
            </a:r>
            <a:endParaRPr sz="1500"/>
          </a:p>
          <a:p>
            <a:pPr indent="0" lvl="0" marL="0" rtl="0" algn="l">
              <a:spcBef>
                <a:spcPts val="0"/>
              </a:spcBef>
              <a:spcAft>
                <a:spcPts val="0"/>
              </a:spcAft>
              <a:buNone/>
            </a:pPr>
            <a:r>
              <a:rPr lang="en" sz="1500"/>
              <a:t>Provided:</a:t>
            </a:r>
            <a:endParaRPr sz="1500"/>
          </a:p>
          <a:p>
            <a:pPr indent="-323850" lvl="0" marL="457200" rtl="0" algn="l">
              <a:spcBef>
                <a:spcPts val="0"/>
              </a:spcBef>
              <a:spcAft>
                <a:spcPts val="0"/>
              </a:spcAft>
              <a:buSzPts val="1500"/>
              <a:buChar char="●"/>
            </a:pPr>
            <a:r>
              <a:rPr lang="en" sz="1500"/>
              <a:t>Push Button Pole Diagram (top)</a:t>
            </a:r>
            <a:endParaRPr sz="1500"/>
          </a:p>
          <a:p>
            <a:pPr indent="-323850" lvl="0" marL="457200" rtl="0" algn="l">
              <a:spcBef>
                <a:spcPts val="0"/>
              </a:spcBef>
              <a:spcAft>
                <a:spcPts val="0"/>
              </a:spcAft>
              <a:buSzPts val="1500"/>
              <a:buChar char="●"/>
            </a:pPr>
            <a:r>
              <a:rPr lang="en" sz="1500"/>
              <a:t>Slide Switch Pole Diagram (bottom)</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Keep in Mind:</a:t>
            </a:r>
            <a:endParaRPr sz="1500"/>
          </a:p>
          <a:p>
            <a:pPr indent="-323850" lvl="0" marL="457200" rtl="0" algn="l">
              <a:spcBef>
                <a:spcPts val="0"/>
              </a:spcBef>
              <a:spcAft>
                <a:spcPts val="0"/>
              </a:spcAft>
              <a:buSzPts val="1500"/>
              <a:buChar char="●"/>
            </a:pPr>
            <a:r>
              <a:rPr lang="en" sz="1500"/>
              <a:t>LED’s only operate at a certain value </a:t>
            </a:r>
            <a:endParaRPr sz="1500"/>
          </a:p>
          <a:p>
            <a:pPr indent="-323850" lvl="0" marL="457200" rtl="0" algn="l">
              <a:spcBef>
                <a:spcPts val="0"/>
              </a:spcBef>
              <a:spcAft>
                <a:spcPts val="0"/>
              </a:spcAft>
              <a:buSzPts val="1500"/>
              <a:buChar char="●"/>
            </a:pPr>
            <a:r>
              <a:rPr lang="en" sz="1500"/>
              <a:t>The terminals of both a slide switch and a button</a:t>
            </a:r>
            <a:endParaRPr sz="1500"/>
          </a:p>
        </p:txBody>
      </p:sp>
      <p:pic>
        <p:nvPicPr>
          <p:cNvPr id="640" name="Google Shape;640;p77"/>
          <p:cNvPicPr preferRelativeResize="0"/>
          <p:nvPr/>
        </p:nvPicPr>
        <p:blipFill>
          <a:blip r:embed="rId3">
            <a:alphaModFix/>
          </a:blip>
          <a:stretch>
            <a:fillRect/>
          </a:stretch>
        </p:blipFill>
        <p:spPr>
          <a:xfrm>
            <a:off x="3088775" y="556823"/>
            <a:ext cx="1385372" cy="963900"/>
          </a:xfrm>
          <a:prstGeom prst="rect">
            <a:avLst/>
          </a:prstGeom>
          <a:noFill/>
          <a:ln cap="flat" cmpd="sng" w="19050">
            <a:solidFill>
              <a:schemeClr val="dk1"/>
            </a:solidFill>
            <a:prstDash val="solid"/>
            <a:round/>
            <a:headEnd len="sm" w="sm" type="none"/>
            <a:tailEnd len="sm" w="sm" type="none"/>
          </a:ln>
        </p:spPr>
      </p:pic>
      <p:pic>
        <p:nvPicPr>
          <p:cNvPr id="641" name="Google Shape;641;p77"/>
          <p:cNvPicPr preferRelativeResize="0"/>
          <p:nvPr/>
        </p:nvPicPr>
        <p:blipFill rotWithShape="1">
          <a:blip r:embed="rId4">
            <a:alphaModFix/>
          </a:blip>
          <a:srcRect b="2694" l="66123" r="0" t="10402"/>
          <a:stretch/>
        </p:blipFill>
        <p:spPr>
          <a:xfrm>
            <a:off x="5365550" y="454013"/>
            <a:ext cx="3097624" cy="2087000"/>
          </a:xfrm>
          <a:prstGeom prst="rect">
            <a:avLst/>
          </a:prstGeom>
          <a:noFill/>
          <a:ln>
            <a:noFill/>
          </a:ln>
        </p:spPr>
      </p:pic>
      <p:pic>
        <p:nvPicPr>
          <p:cNvPr id="642" name="Google Shape;642;p77"/>
          <p:cNvPicPr preferRelativeResize="0"/>
          <p:nvPr/>
        </p:nvPicPr>
        <p:blipFill rotWithShape="1">
          <a:blip r:embed="rId5">
            <a:alphaModFix/>
          </a:blip>
          <a:srcRect b="32736" l="9959" r="69880" t="33102"/>
          <a:stretch/>
        </p:blipFill>
        <p:spPr>
          <a:xfrm>
            <a:off x="5365550" y="2642863"/>
            <a:ext cx="3097625" cy="204662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78"/>
          <p:cNvSpPr txBox="1"/>
          <p:nvPr>
            <p:ph type="title"/>
          </p:nvPr>
        </p:nvSpPr>
        <p:spPr>
          <a:xfrm>
            <a:off x="282250" y="556825"/>
            <a:ext cx="2553600" cy="963900"/>
          </a:xfrm>
          <a:prstGeom prst="rect">
            <a:avLst/>
          </a:prstGeom>
          <a:solidFill>
            <a:schemeClr val="accent4"/>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400">
                <a:latin typeface="Nunito"/>
                <a:ea typeface="Nunito"/>
                <a:cs typeface="Nunito"/>
                <a:sym typeface="Nunito"/>
              </a:rPr>
              <a:t>Combination Circuit - Solution</a:t>
            </a:r>
            <a:endParaRPr sz="2400"/>
          </a:p>
        </p:txBody>
      </p:sp>
      <p:sp>
        <p:nvSpPr>
          <p:cNvPr id="648" name="Google Shape;648;p78"/>
          <p:cNvSpPr txBox="1"/>
          <p:nvPr>
            <p:ph idx="1" type="subTitle"/>
          </p:nvPr>
        </p:nvSpPr>
        <p:spPr>
          <a:xfrm>
            <a:off x="282250" y="1720225"/>
            <a:ext cx="4191900" cy="2934600"/>
          </a:xfrm>
          <a:prstGeom prst="rect">
            <a:avLst/>
          </a:prstGeom>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t>Your Turn - Goal: Control a LED from a button only when a switch is toggled</a:t>
            </a:r>
            <a:endParaRPr b="1" sz="1500"/>
          </a:p>
          <a:p>
            <a:pPr indent="0" lvl="0" marL="0" rtl="0" algn="ctr">
              <a:spcBef>
                <a:spcPts val="0"/>
              </a:spcBef>
              <a:spcAft>
                <a:spcPts val="0"/>
              </a:spcAft>
              <a:buNone/>
            </a:pPr>
            <a:r>
              <a:t/>
            </a:r>
            <a:endParaRPr sz="1500"/>
          </a:p>
          <a:p>
            <a:pPr indent="0" lvl="0" marL="0" rtl="0" algn="l">
              <a:spcBef>
                <a:spcPts val="0"/>
              </a:spcBef>
              <a:spcAft>
                <a:spcPts val="0"/>
              </a:spcAft>
              <a:buNone/>
            </a:pPr>
            <a:r>
              <a:rPr lang="en" sz="1500"/>
              <a:t>Looks probably weird since its off a breadboard…</a:t>
            </a:r>
            <a:endParaRPr sz="1500"/>
          </a:p>
          <a:p>
            <a:pPr indent="0" lvl="0" marL="0" rtl="0" algn="l">
              <a:spcBef>
                <a:spcPts val="0"/>
              </a:spcBef>
              <a:spcAft>
                <a:spcPts val="0"/>
              </a:spcAft>
              <a:buNone/>
            </a:pPr>
            <a:r>
              <a:rPr lang="en" sz="1500"/>
              <a:t>the switch is set to power the circuit when in the first and second positions and the button causes the LED to light when the button is pressed. If this were in a breadboard, the top right side would need a higher resistance for directing the flow.</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Solution made with Tinkercad</a:t>
            </a:r>
            <a:endParaRPr sz="1500"/>
          </a:p>
        </p:txBody>
      </p:sp>
      <p:pic>
        <p:nvPicPr>
          <p:cNvPr id="649" name="Google Shape;649;p78"/>
          <p:cNvPicPr preferRelativeResize="0"/>
          <p:nvPr/>
        </p:nvPicPr>
        <p:blipFill>
          <a:blip r:embed="rId3">
            <a:alphaModFix/>
          </a:blip>
          <a:stretch>
            <a:fillRect/>
          </a:stretch>
        </p:blipFill>
        <p:spPr>
          <a:xfrm>
            <a:off x="3088775" y="556823"/>
            <a:ext cx="1385372" cy="963900"/>
          </a:xfrm>
          <a:prstGeom prst="rect">
            <a:avLst/>
          </a:prstGeom>
          <a:noFill/>
          <a:ln cap="flat" cmpd="sng" w="19050">
            <a:solidFill>
              <a:schemeClr val="dk1"/>
            </a:solidFill>
            <a:prstDash val="solid"/>
            <a:round/>
            <a:headEnd len="sm" w="sm" type="none"/>
            <a:tailEnd len="sm" w="sm" type="none"/>
          </a:ln>
        </p:spPr>
      </p:pic>
      <p:pic>
        <p:nvPicPr>
          <p:cNvPr id="650" name="Google Shape;650;p78"/>
          <p:cNvPicPr preferRelativeResize="0"/>
          <p:nvPr/>
        </p:nvPicPr>
        <p:blipFill>
          <a:blip r:embed="rId4">
            <a:alphaModFix/>
          </a:blip>
          <a:stretch>
            <a:fillRect/>
          </a:stretch>
        </p:blipFill>
        <p:spPr>
          <a:xfrm>
            <a:off x="4648750" y="906438"/>
            <a:ext cx="4365051" cy="33306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79"/>
          <p:cNvSpPr txBox="1"/>
          <p:nvPr>
            <p:ph type="title"/>
          </p:nvPr>
        </p:nvSpPr>
        <p:spPr>
          <a:xfrm>
            <a:off x="282250" y="556825"/>
            <a:ext cx="2553600" cy="963900"/>
          </a:xfrm>
          <a:prstGeom prst="rect">
            <a:avLst/>
          </a:prstGeom>
          <a:solidFill>
            <a:schemeClr val="accent4"/>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00">
                <a:latin typeface="Nunito"/>
                <a:ea typeface="Nunito"/>
                <a:cs typeface="Nunito"/>
                <a:sym typeface="Nunito"/>
              </a:rPr>
              <a:t>Potentiometer Circuit</a:t>
            </a:r>
            <a:endParaRPr sz="2500"/>
          </a:p>
        </p:txBody>
      </p:sp>
      <p:pic>
        <p:nvPicPr>
          <p:cNvPr id="656" name="Google Shape;656;p79"/>
          <p:cNvPicPr preferRelativeResize="0"/>
          <p:nvPr/>
        </p:nvPicPr>
        <p:blipFill rotWithShape="1">
          <a:blip r:embed="rId3">
            <a:alphaModFix/>
          </a:blip>
          <a:srcRect b="15682" l="984" r="1540" t="7364"/>
          <a:stretch/>
        </p:blipFill>
        <p:spPr>
          <a:xfrm>
            <a:off x="5511688" y="488663"/>
            <a:ext cx="2832474" cy="2236174"/>
          </a:xfrm>
          <a:prstGeom prst="rect">
            <a:avLst/>
          </a:prstGeom>
          <a:noFill/>
          <a:ln>
            <a:noFill/>
          </a:ln>
        </p:spPr>
      </p:pic>
      <p:pic>
        <p:nvPicPr>
          <p:cNvPr id="657" name="Google Shape;657;p79"/>
          <p:cNvPicPr preferRelativeResize="0"/>
          <p:nvPr/>
        </p:nvPicPr>
        <p:blipFill>
          <a:blip r:embed="rId4">
            <a:alphaModFix/>
          </a:blip>
          <a:stretch>
            <a:fillRect/>
          </a:stretch>
        </p:blipFill>
        <p:spPr>
          <a:xfrm>
            <a:off x="5511700" y="2903918"/>
            <a:ext cx="2832451" cy="1750919"/>
          </a:xfrm>
          <a:prstGeom prst="rect">
            <a:avLst/>
          </a:prstGeom>
          <a:noFill/>
          <a:ln>
            <a:noFill/>
          </a:ln>
        </p:spPr>
      </p:pic>
      <p:sp>
        <p:nvSpPr>
          <p:cNvPr id="658" name="Google Shape;658;p79"/>
          <p:cNvSpPr txBox="1"/>
          <p:nvPr>
            <p:ph idx="1" type="subTitle"/>
          </p:nvPr>
        </p:nvSpPr>
        <p:spPr>
          <a:xfrm>
            <a:off x="282250" y="1720225"/>
            <a:ext cx="4191900" cy="2934600"/>
          </a:xfrm>
          <a:prstGeom prst="rect">
            <a:avLst/>
          </a:prstGeom>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t>Your Turn - Goal: Control a RGB LED with 3 potentiometers</a:t>
            </a:r>
            <a:endParaRPr b="1" sz="1500"/>
          </a:p>
          <a:p>
            <a:pPr indent="0" lvl="0" marL="0" rtl="0" algn="ctr">
              <a:spcBef>
                <a:spcPts val="0"/>
              </a:spcBef>
              <a:spcAft>
                <a:spcPts val="0"/>
              </a:spcAft>
              <a:buNone/>
            </a:pPr>
            <a:r>
              <a:t/>
            </a:r>
            <a:endParaRPr sz="1500"/>
          </a:p>
          <a:p>
            <a:pPr indent="0" lvl="0" marL="0" rtl="0" algn="l">
              <a:spcBef>
                <a:spcPts val="0"/>
              </a:spcBef>
              <a:spcAft>
                <a:spcPts val="0"/>
              </a:spcAft>
              <a:buNone/>
            </a:pPr>
            <a:r>
              <a:rPr lang="en" sz="1500"/>
              <a:t>Provided:</a:t>
            </a:r>
            <a:endParaRPr sz="1500"/>
          </a:p>
          <a:p>
            <a:pPr indent="-323850" lvl="0" marL="457200" rtl="0" algn="l">
              <a:spcBef>
                <a:spcPts val="0"/>
              </a:spcBef>
              <a:spcAft>
                <a:spcPts val="0"/>
              </a:spcAft>
              <a:buSzPts val="1500"/>
              <a:buChar char="●"/>
            </a:pPr>
            <a:r>
              <a:rPr lang="en" sz="1500"/>
              <a:t>Potentiometer Schematic</a:t>
            </a:r>
            <a:endParaRPr sz="1500"/>
          </a:p>
          <a:p>
            <a:pPr indent="-323850" lvl="0" marL="457200" rtl="0" algn="l">
              <a:spcBef>
                <a:spcPts val="0"/>
              </a:spcBef>
              <a:spcAft>
                <a:spcPts val="0"/>
              </a:spcAft>
              <a:buSzPts val="1500"/>
              <a:buChar char="●"/>
            </a:pPr>
            <a:r>
              <a:rPr lang="en" sz="1500"/>
              <a:t>RGB Schematic</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Keep in Mind:</a:t>
            </a:r>
            <a:endParaRPr sz="1500"/>
          </a:p>
          <a:p>
            <a:pPr indent="-323850" lvl="0" marL="457200" rtl="0" algn="l">
              <a:spcBef>
                <a:spcPts val="0"/>
              </a:spcBef>
              <a:spcAft>
                <a:spcPts val="0"/>
              </a:spcAft>
              <a:buSzPts val="1500"/>
              <a:buChar char="●"/>
            </a:pPr>
            <a:r>
              <a:rPr lang="en" sz="1500"/>
              <a:t>LED’s only operate at a certain value </a:t>
            </a:r>
            <a:endParaRPr sz="1500"/>
          </a:p>
          <a:p>
            <a:pPr indent="-323850" lvl="0" marL="457200" rtl="0" algn="l">
              <a:spcBef>
                <a:spcPts val="0"/>
              </a:spcBef>
              <a:spcAft>
                <a:spcPts val="0"/>
              </a:spcAft>
              <a:buSzPts val="1500"/>
              <a:buChar char="●"/>
            </a:pPr>
            <a:r>
              <a:rPr lang="en" sz="1500"/>
              <a:t>RGB’s have three pins associated with each color</a:t>
            </a:r>
            <a:endParaRPr sz="1500"/>
          </a:p>
        </p:txBody>
      </p:sp>
      <p:pic>
        <p:nvPicPr>
          <p:cNvPr id="659" name="Google Shape;659;p79"/>
          <p:cNvPicPr preferRelativeResize="0"/>
          <p:nvPr/>
        </p:nvPicPr>
        <p:blipFill>
          <a:blip r:embed="rId5">
            <a:alphaModFix/>
          </a:blip>
          <a:stretch>
            <a:fillRect/>
          </a:stretch>
        </p:blipFill>
        <p:spPr>
          <a:xfrm>
            <a:off x="3088775" y="556823"/>
            <a:ext cx="1385372" cy="96390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80"/>
          <p:cNvSpPr txBox="1"/>
          <p:nvPr>
            <p:ph type="title"/>
          </p:nvPr>
        </p:nvSpPr>
        <p:spPr>
          <a:xfrm>
            <a:off x="282250" y="556825"/>
            <a:ext cx="2553600" cy="963900"/>
          </a:xfrm>
          <a:prstGeom prst="rect">
            <a:avLst/>
          </a:prstGeom>
          <a:solidFill>
            <a:schemeClr val="accent4"/>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400">
                <a:latin typeface="Nunito"/>
                <a:ea typeface="Nunito"/>
                <a:cs typeface="Nunito"/>
                <a:sym typeface="Nunito"/>
              </a:rPr>
              <a:t>Potentiometer Circuit - Solution</a:t>
            </a:r>
            <a:endParaRPr sz="2400"/>
          </a:p>
        </p:txBody>
      </p:sp>
      <p:sp>
        <p:nvSpPr>
          <p:cNvPr id="665" name="Google Shape;665;p80"/>
          <p:cNvSpPr txBox="1"/>
          <p:nvPr>
            <p:ph idx="1" type="subTitle"/>
          </p:nvPr>
        </p:nvSpPr>
        <p:spPr>
          <a:xfrm>
            <a:off x="282250" y="1720225"/>
            <a:ext cx="4191900" cy="3127200"/>
          </a:xfrm>
          <a:prstGeom prst="rect">
            <a:avLst/>
          </a:prstGeom>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t>Your Turn - Goal: Control a RGB LED with 3 potentiometers</a:t>
            </a:r>
            <a:endParaRPr b="1"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There are two different solutions to this problem:</a:t>
            </a:r>
            <a:endParaRPr sz="1500"/>
          </a:p>
          <a:p>
            <a:pPr indent="-323850" lvl="0" marL="457200" rtl="0" algn="l">
              <a:spcBef>
                <a:spcPts val="0"/>
              </a:spcBef>
              <a:spcAft>
                <a:spcPts val="0"/>
              </a:spcAft>
              <a:buSzPts val="1500"/>
              <a:buChar char="-"/>
            </a:pPr>
            <a:r>
              <a:rPr lang="en" sz="1500"/>
              <a:t>Having three potentiometers ranged from 0 to 100Ω so the value of the potentiometer is the direct resistance for the LEDs, issue with this configuration is the movements are not precise in changing the color and the risk to burn out the LED are high (above)</a:t>
            </a:r>
            <a:endParaRPr sz="1500"/>
          </a:p>
          <a:p>
            <a:pPr indent="-323850" lvl="0" marL="457200" rtl="0" algn="l">
              <a:spcBef>
                <a:spcPts val="0"/>
              </a:spcBef>
              <a:spcAft>
                <a:spcPts val="0"/>
              </a:spcAft>
              <a:buSzPts val="1500"/>
              <a:buChar char="-"/>
            </a:pPr>
            <a:r>
              <a:rPr lang="en" sz="1500"/>
              <a:t>Having three same valued potentiometers serve as the gates for three 220Ω (below) </a:t>
            </a:r>
            <a:endParaRPr sz="1500"/>
          </a:p>
          <a:p>
            <a:pPr indent="0" lvl="0" marL="0" rtl="0" algn="l">
              <a:spcBef>
                <a:spcPts val="0"/>
              </a:spcBef>
              <a:spcAft>
                <a:spcPts val="0"/>
              </a:spcAft>
              <a:buNone/>
            </a:pPr>
            <a:r>
              <a:rPr lang="en" sz="1500"/>
              <a:t>Solutions made with Tinkercad</a:t>
            </a:r>
            <a:endParaRPr sz="1500"/>
          </a:p>
        </p:txBody>
      </p:sp>
      <p:pic>
        <p:nvPicPr>
          <p:cNvPr id="666" name="Google Shape;666;p80"/>
          <p:cNvPicPr preferRelativeResize="0"/>
          <p:nvPr/>
        </p:nvPicPr>
        <p:blipFill>
          <a:blip r:embed="rId3">
            <a:alphaModFix/>
          </a:blip>
          <a:stretch>
            <a:fillRect/>
          </a:stretch>
        </p:blipFill>
        <p:spPr>
          <a:xfrm>
            <a:off x="3088775" y="556823"/>
            <a:ext cx="1385372" cy="963900"/>
          </a:xfrm>
          <a:prstGeom prst="rect">
            <a:avLst/>
          </a:prstGeom>
          <a:noFill/>
          <a:ln cap="flat" cmpd="sng" w="19050">
            <a:solidFill>
              <a:schemeClr val="dk1"/>
            </a:solidFill>
            <a:prstDash val="solid"/>
            <a:round/>
            <a:headEnd len="sm" w="sm" type="none"/>
            <a:tailEnd len="sm" w="sm" type="none"/>
          </a:ln>
        </p:spPr>
      </p:pic>
      <p:pic>
        <p:nvPicPr>
          <p:cNvPr id="667" name="Google Shape;667;p80"/>
          <p:cNvPicPr preferRelativeResize="0"/>
          <p:nvPr/>
        </p:nvPicPr>
        <p:blipFill>
          <a:blip r:embed="rId4">
            <a:alphaModFix/>
          </a:blip>
          <a:stretch>
            <a:fillRect/>
          </a:stretch>
        </p:blipFill>
        <p:spPr>
          <a:xfrm>
            <a:off x="4889450" y="2274275"/>
            <a:ext cx="3996600" cy="2790624"/>
          </a:xfrm>
          <a:prstGeom prst="rect">
            <a:avLst/>
          </a:prstGeom>
          <a:noFill/>
          <a:ln>
            <a:noFill/>
          </a:ln>
        </p:spPr>
      </p:pic>
      <p:pic>
        <p:nvPicPr>
          <p:cNvPr id="668" name="Google Shape;668;p80"/>
          <p:cNvPicPr preferRelativeResize="0"/>
          <p:nvPr/>
        </p:nvPicPr>
        <p:blipFill>
          <a:blip r:embed="rId5">
            <a:alphaModFix/>
          </a:blip>
          <a:stretch>
            <a:fillRect/>
          </a:stretch>
        </p:blipFill>
        <p:spPr>
          <a:xfrm>
            <a:off x="4740500" y="78600"/>
            <a:ext cx="4294502" cy="21518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81"/>
          <p:cNvSpPr txBox="1"/>
          <p:nvPr/>
        </p:nvSpPr>
        <p:spPr>
          <a:xfrm>
            <a:off x="669472" y="1018111"/>
            <a:ext cx="7805100" cy="1790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Circuitry</a:t>
            </a:r>
            <a:endParaRPr sz="4000">
              <a:solidFill>
                <a:srgbClr val="000000"/>
              </a:solidFill>
              <a:latin typeface="Calibri"/>
              <a:ea typeface="Calibri"/>
              <a:cs typeface="Calibri"/>
              <a:sym typeface="Calibri"/>
            </a:endParaRPr>
          </a:p>
        </p:txBody>
      </p:sp>
      <p:sp>
        <p:nvSpPr>
          <p:cNvPr id="674" name="Google Shape;674;p81"/>
          <p:cNvSpPr txBox="1"/>
          <p:nvPr/>
        </p:nvSpPr>
        <p:spPr>
          <a:xfrm>
            <a:off x="1143000" y="3191353"/>
            <a:ext cx="6858000" cy="355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rPr lang="en" sz="2400">
                <a:solidFill>
                  <a:srgbClr val="000000"/>
                </a:solidFill>
                <a:latin typeface="Proxima Nova"/>
                <a:ea typeface="Proxima Nova"/>
                <a:cs typeface="Proxima Nova"/>
                <a:sym typeface="Proxima Nova"/>
              </a:rPr>
              <a:t>EG100</a:t>
            </a:r>
            <a:r>
              <a:rPr lang="en" sz="2400">
                <a:latin typeface="Proxima Nova"/>
                <a:ea typeface="Proxima Nova"/>
                <a:cs typeface="Proxima Nova"/>
                <a:sym typeface="Proxima Nova"/>
              </a:rPr>
              <a:t>4</a:t>
            </a:r>
            <a:r>
              <a:rPr lang="en" sz="2400">
                <a:solidFill>
                  <a:srgbClr val="000000"/>
                </a:solidFill>
                <a:latin typeface="Proxima Nova"/>
                <a:ea typeface="Proxima Nova"/>
                <a:cs typeface="Proxima Nova"/>
                <a:sym typeface="Proxima Nova"/>
              </a:rPr>
              <a:t>  |  UAI </a:t>
            </a:r>
            <a:r>
              <a:rPr lang="en" sz="2400">
                <a:latin typeface="Proxima Nova"/>
                <a:ea typeface="Proxima Nova"/>
                <a:cs typeface="Proxima Nova"/>
                <a:sym typeface="Proxima Nova"/>
              </a:rPr>
              <a:t>Lab 2</a:t>
            </a:r>
            <a:endParaRPr sz="2400">
              <a:solidFill>
                <a:srgbClr val="000000"/>
              </a:solidFill>
              <a:latin typeface="Calibri"/>
              <a:ea typeface="Calibri"/>
              <a:cs typeface="Calibri"/>
              <a:sym typeface="Calibri"/>
            </a:endParaRPr>
          </a:p>
        </p:txBody>
      </p:sp>
      <p:cxnSp>
        <p:nvCxnSpPr>
          <p:cNvPr id="675" name="Google Shape;675;p81"/>
          <p:cNvCxnSpPr/>
          <p:nvPr/>
        </p:nvCxnSpPr>
        <p:spPr>
          <a:xfrm>
            <a:off x="3144883" y="2952789"/>
            <a:ext cx="2821500" cy="0"/>
          </a:xfrm>
          <a:prstGeom prst="straightConnector1">
            <a:avLst/>
          </a:prstGeom>
          <a:noFill/>
          <a:ln cap="flat" cmpd="sng" w="9525">
            <a:solidFill>
              <a:srgbClr val="7030A0"/>
            </a:solidFill>
            <a:prstDash val="solid"/>
            <a:miter lim="800000"/>
            <a:headEnd len="sm" w="sm" type="none"/>
            <a:tailEnd len="sm" w="sm" type="none"/>
          </a:ln>
        </p:spPr>
      </p:cxnSp>
      <p:sp>
        <p:nvSpPr>
          <p:cNvPr id="676" name="Google Shape;676;p81"/>
          <p:cNvSpPr/>
          <p:nvPr/>
        </p:nvSpPr>
        <p:spPr>
          <a:xfrm>
            <a:off x="0" y="0"/>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77" name="Google Shape;677;p81"/>
          <p:cNvSpPr/>
          <p:nvPr/>
        </p:nvSpPr>
        <p:spPr>
          <a:xfrm>
            <a:off x="0" y="4732205"/>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678" name="Google Shape;678;p81"/>
          <p:cNvPicPr preferRelativeResize="0"/>
          <p:nvPr/>
        </p:nvPicPr>
        <p:blipFill rotWithShape="1">
          <a:blip r:embed="rId3">
            <a:alphaModFix/>
          </a:blip>
          <a:srcRect b="0" l="0" r="0" t="0"/>
          <a:stretch/>
        </p:blipFill>
        <p:spPr>
          <a:xfrm>
            <a:off x="62428" y="4794717"/>
            <a:ext cx="1939833" cy="302159"/>
          </a:xfrm>
          <a:prstGeom prst="rect">
            <a:avLst/>
          </a:prstGeom>
          <a:noFill/>
          <a:ln>
            <a:noFill/>
          </a:ln>
        </p:spPr>
      </p:pic>
      <p:pic>
        <p:nvPicPr>
          <p:cNvPr descr="A picture containing drawing&#10;&#10;Description automatically generated" id="679" name="Google Shape;679;p81"/>
          <p:cNvPicPr preferRelativeResize="0"/>
          <p:nvPr/>
        </p:nvPicPr>
        <p:blipFill rotWithShape="1">
          <a:blip r:embed="rId4">
            <a:alphaModFix/>
          </a:blip>
          <a:srcRect b="0" l="0" r="0" t="0"/>
          <a:stretch/>
        </p:blipFill>
        <p:spPr>
          <a:xfrm>
            <a:off x="8086726" y="4806963"/>
            <a:ext cx="984820" cy="2695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1"/>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320" name="Google Shape;320;p51"/>
          <p:cNvSpPr txBox="1"/>
          <p:nvPr/>
        </p:nvSpPr>
        <p:spPr>
          <a:xfrm>
            <a:off x="645000" y="1465300"/>
            <a:ext cx="40692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Electricity</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A form of energy resulting from the existence of charged particles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Charge</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Statically - Accumulation of charge</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Dynamically</a:t>
            </a:r>
            <a:r>
              <a:rPr lang="en" sz="1600">
                <a:latin typeface="Calibri"/>
                <a:ea typeface="Calibri"/>
                <a:cs typeface="Calibri"/>
                <a:sym typeface="Calibri"/>
              </a:rPr>
              <a:t> - </a:t>
            </a:r>
            <a:r>
              <a:rPr b="1" lang="en" sz="1600">
                <a:latin typeface="Calibri"/>
                <a:ea typeface="Calibri"/>
                <a:cs typeface="Calibri"/>
                <a:sym typeface="Calibri"/>
              </a:rPr>
              <a:t>Current</a:t>
            </a:r>
            <a:endParaRPr b="1"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Magnetism - Through coils</a:t>
            </a:r>
            <a:endParaRPr sz="1600">
              <a:latin typeface="Calibri"/>
              <a:ea typeface="Calibri"/>
              <a:cs typeface="Calibri"/>
              <a:sym typeface="Calibri"/>
            </a:endParaRPr>
          </a:p>
        </p:txBody>
      </p:sp>
      <p:sp>
        <p:nvSpPr>
          <p:cNvPr id="321" name="Google Shape;321;p51"/>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2" name="Google Shape;322;p51"/>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323" name="Google Shape;323;p51"/>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324" name="Google Shape;324;p51"/>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3</a:t>
            </a:r>
            <a:endParaRPr/>
          </a:p>
        </p:txBody>
      </p:sp>
      <p:pic>
        <p:nvPicPr>
          <p:cNvPr descr="A picture containing drawing&#10;&#10;Description automatically generated" id="325" name="Google Shape;325;p51"/>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pic>
        <p:nvPicPr>
          <p:cNvPr id="326" name="Google Shape;326;p51"/>
          <p:cNvPicPr preferRelativeResize="0"/>
          <p:nvPr/>
        </p:nvPicPr>
        <p:blipFill>
          <a:blip r:embed="rId5">
            <a:alphaModFix/>
          </a:blip>
          <a:stretch>
            <a:fillRect/>
          </a:stretch>
        </p:blipFill>
        <p:spPr>
          <a:xfrm>
            <a:off x="4776950" y="1465288"/>
            <a:ext cx="3704724" cy="2781024"/>
          </a:xfrm>
          <a:prstGeom prst="rect">
            <a:avLst/>
          </a:prstGeom>
          <a:noFill/>
          <a:ln>
            <a:noFill/>
          </a:ln>
        </p:spPr>
      </p:pic>
      <p:sp>
        <p:nvSpPr>
          <p:cNvPr id="327" name="Google Shape;327;p51"/>
          <p:cNvSpPr txBox="1"/>
          <p:nvPr/>
        </p:nvSpPr>
        <p:spPr>
          <a:xfrm>
            <a:off x="5473863" y="4246300"/>
            <a:ext cx="23109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2: Lithium Atom</a:t>
            </a:r>
            <a:endParaRPr b="1" sz="16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2"/>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333" name="Google Shape;333;p52"/>
          <p:cNvSpPr txBox="1"/>
          <p:nvPr/>
        </p:nvSpPr>
        <p:spPr>
          <a:xfrm>
            <a:off x="645000" y="1442375"/>
            <a:ext cx="34920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Current</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The </a:t>
            </a:r>
            <a:r>
              <a:rPr b="1" lang="en" sz="1600">
                <a:latin typeface="Calibri"/>
                <a:ea typeface="Calibri"/>
                <a:cs typeface="Calibri"/>
                <a:sym typeface="Calibri"/>
              </a:rPr>
              <a:t>movement of electron flow</a:t>
            </a:r>
            <a:endParaRPr b="1"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Movement is characterized by movement from </a:t>
            </a:r>
            <a:r>
              <a:rPr b="1" lang="en" sz="1600">
                <a:latin typeface="Calibri"/>
                <a:ea typeface="Calibri"/>
                <a:cs typeface="Calibri"/>
                <a:sym typeface="Calibri"/>
              </a:rPr>
              <a:t>High</a:t>
            </a:r>
            <a:r>
              <a:rPr lang="en" sz="1600">
                <a:latin typeface="Calibri"/>
                <a:ea typeface="Calibri"/>
                <a:cs typeface="Calibri"/>
                <a:sym typeface="Calibri"/>
              </a:rPr>
              <a:t> to </a:t>
            </a:r>
            <a:r>
              <a:rPr b="1" lang="en" sz="1600">
                <a:latin typeface="Calibri"/>
                <a:ea typeface="Calibri"/>
                <a:cs typeface="Calibri"/>
                <a:sym typeface="Calibri"/>
              </a:rPr>
              <a:t>Low Current</a:t>
            </a:r>
            <a:endParaRPr b="1"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Electron flow is </a:t>
            </a:r>
            <a:r>
              <a:rPr b="1" lang="en" sz="1600">
                <a:latin typeface="Calibri"/>
                <a:ea typeface="Calibri"/>
                <a:cs typeface="Calibri"/>
                <a:sym typeface="Calibri"/>
              </a:rPr>
              <a:t>inverse</a:t>
            </a:r>
            <a:r>
              <a:rPr lang="en" sz="1600">
                <a:latin typeface="Calibri"/>
                <a:ea typeface="Calibri"/>
                <a:cs typeface="Calibri"/>
                <a:sym typeface="Calibri"/>
              </a:rPr>
              <a:t> to current flow</a:t>
            </a:r>
            <a:endParaRPr sz="1600">
              <a:latin typeface="Calibri"/>
              <a:ea typeface="Calibri"/>
              <a:cs typeface="Calibri"/>
              <a:sym typeface="Calibri"/>
            </a:endParaRPr>
          </a:p>
        </p:txBody>
      </p:sp>
      <p:sp>
        <p:nvSpPr>
          <p:cNvPr id="334" name="Google Shape;334;p52"/>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5" name="Google Shape;335;p52"/>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336" name="Google Shape;336;p52"/>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337" name="Google Shape;337;p52"/>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4</a:t>
            </a:r>
            <a:endParaRPr/>
          </a:p>
        </p:txBody>
      </p:sp>
      <p:pic>
        <p:nvPicPr>
          <p:cNvPr descr="A picture containing drawing&#10;&#10;Description automatically generated" id="338" name="Google Shape;338;p52"/>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339" name="Google Shape;339;p52"/>
          <p:cNvSpPr txBox="1"/>
          <p:nvPr/>
        </p:nvSpPr>
        <p:spPr>
          <a:xfrm>
            <a:off x="4776995" y="3875588"/>
            <a:ext cx="37047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3: Current vs Electron Flow</a:t>
            </a:r>
            <a:endParaRPr b="1" sz="1600">
              <a:latin typeface="Calibri"/>
              <a:ea typeface="Calibri"/>
              <a:cs typeface="Calibri"/>
              <a:sym typeface="Calibri"/>
            </a:endParaRPr>
          </a:p>
        </p:txBody>
      </p:sp>
      <p:pic>
        <p:nvPicPr>
          <p:cNvPr id="340" name="Google Shape;340;p52"/>
          <p:cNvPicPr preferRelativeResize="0"/>
          <p:nvPr/>
        </p:nvPicPr>
        <p:blipFill>
          <a:blip r:embed="rId5">
            <a:alphaModFix/>
          </a:blip>
          <a:stretch>
            <a:fillRect/>
          </a:stretch>
        </p:blipFill>
        <p:spPr>
          <a:xfrm>
            <a:off x="4277363" y="1888833"/>
            <a:ext cx="4703925" cy="1933925"/>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3"/>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346" name="Google Shape;346;p53"/>
          <p:cNvSpPr txBox="1"/>
          <p:nvPr/>
        </p:nvSpPr>
        <p:spPr>
          <a:xfrm>
            <a:off x="645000" y="1442375"/>
            <a:ext cx="37047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Current Types</a:t>
            </a:r>
            <a:endParaRPr sz="1600">
              <a:latin typeface="Calibri"/>
              <a:ea typeface="Calibri"/>
              <a:cs typeface="Calibri"/>
              <a:sym typeface="Calibri"/>
            </a:endParaRPr>
          </a:p>
        </p:txBody>
      </p:sp>
      <p:sp>
        <p:nvSpPr>
          <p:cNvPr id="347" name="Google Shape;347;p53"/>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8" name="Google Shape;348;p53"/>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349" name="Google Shape;349;p53"/>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350" name="Google Shape;350;p53"/>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5</a:t>
            </a:r>
            <a:endParaRPr/>
          </a:p>
        </p:txBody>
      </p:sp>
      <p:pic>
        <p:nvPicPr>
          <p:cNvPr descr="A picture containing drawing&#10;&#10;Description automatically generated" id="351" name="Google Shape;351;p53"/>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352" name="Google Shape;352;p53"/>
          <p:cNvSpPr txBox="1"/>
          <p:nvPr/>
        </p:nvSpPr>
        <p:spPr>
          <a:xfrm>
            <a:off x="781200" y="4105650"/>
            <a:ext cx="7581600" cy="411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Figures 4 &amp; 5: Direct Current (left) &amp; Alternating Current (right)</a:t>
            </a:r>
            <a:endParaRPr b="1" sz="1600">
              <a:latin typeface="Calibri"/>
              <a:ea typeface="Calibri"/>
              <a:cs typeface="Calibri"/>
              <a:sym typeface="Calibri"/>
            </a:endParaRPr>
          </a:p>
        </p:txBody>
      </p:sp>
      <p:pic>
        <p:nvPicPr>
          <p:cNvPr id="353" name="Google Shape;353;p53"/>
          <p:cNvPicPr preferRelativeResize="0"/>
          <p:nvPr/>
        </p:nvPicPr>
        <p:blipFill>
          <a:blip r:embed="rId5">
            <a:alphaModFix/>
          </a:blip>
          <a:stretch>
            <a:fillRect/>
          </a:stretch>
        </p:blipFill>
        <p:spPr>
          <a:xfrm>
            <a:off x="1767700" y="1917575"/>
            <a:ext cx="2648324" cy="2155899"/>
          </a:xfrm>
          <a:prstGeom prst="rect">
            <a:avLst/>
          </a:prstGeom>
          <a:noFill/>
          <a:ln cap="flat" cmpd="sng" w="19050">
            <a:solidFill>
              <a:srgbClr val="000000"/>
            </a:solidFill>
            <a:prstDash val="solid"/>
            <a:round/>
            <a:headEnd len="sm" w="sm" type="none"/>
            <a:tailEnd len="sm" w="sm" type="none"/>
          </a:ln>
        </p:spPr>
      </p:pic>
      <p:pic>
        <p:nvPicPr>
          <p:cNvPr id="354" name="Google Shape;354;p53"/>
          <p:cNvPicPr preferRelativeResize="0"/>
          <p:nvPr/>
        </p:nvPicPr>
        <p:blipFill>
          <a:blip r:embed="rId6">
            <a:alphaModFix/>
          </a:blip>
          <a:stretch>
            <a:fillRect/>
          </a:stretch>
        </p:blipFill>
        <p:spPr>
          <a:xfrm>
            <a:off x="4727988" y="1917038"/>
            <a:ext cx="2648325" cy="2156974"/>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4"/>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360" name="Google Shape;360;p54"/>
          <p:cNvSpPr txBox="1"/>
          <p:nvPr/>
        </p:nvSpPr>
        <p:spPr>
          <a:xfrm>
            <a:off x="652575" y="1442375"/>
            <a:ext cx="37047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Direct Current</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Current flows in one direction</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Applications:</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Batteries, solar cells, power supplies</a:t>
            </a:r>
            <a:endParaRPr sz="1600">
              <a:latin typeface="Calibri"/>
              <a:ea typeface="Calibri"/>
              <a:cs typeface="Calibri"/>
              <a:sym typeface="Calibri"/>
            </a:endParaRPr>
          </a:p>
        </p:txBody>
      </p:sp>
      <p:sp>
        <p:nvSpPr>
          <p:cNvPr id="361" name="Google Shape;361;p54"/>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62" name="Google Shape;362;p54"/>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363" name="Google Shape;363;p54"/>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364" name="Google Shape;364;p54"/>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6</a:t>
            </a:r>
            <a:endParaRPr/>
          </a:p>
        </p:txBody>
      </p:sp>
      <p:pic>
        <p:nvPicPr>
          <p:cNvPr descr="A picture containing drawing&#10;&#10;Description automatically generated" id="365" name="Google Shape;365;p54"/>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366" name="Google Shape;366;p54"/>
          <p:cNvSpPr txBox="1"/>
          <p:nvPr/>
        </p:nvSpPr>
        <p:spPr>
          <a:xfrm>
            <a:off x="4786575" y="1442375"/>
            <a:ext cx="37047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Alternating </a:t>
            </a:r>
            <a:r>
              <a:rPr lang="en" sz="1600">
                <a:latin typeface="Calibri"/>
                <a:ea typeface="Calibri"/>
                <a:cs typeface="Calibri"/>
                <a:sym typeface="Calibri"/>
              </a:rPr>
              <a:t>Current</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Current switches direction periodically</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Applications:</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Generators, turbines, outlets, signals</a:t>
            </a:r>
            <a:endParaRPr sz="1600">
              <a:latin typeface="Calibri"/>
              <a:ea typeface="Calibri"/>
              <a:cs typeface="Calibri"/>
              <a:sym typeface="Calibri"/>
            </a:endParaRPr>
          </a:p>
        </p:txBody>
      </p:sp>
      <p:pic>
        <p:nvPicPr>
          <p:cNvPr id="367" name="Google Shape;367;p54"/>
          <p:cNvPicPr preferRelativeResize="0"/>
          <p:nvPr/>
        </p:nvPicPr>
        <p:blipFill>
          <a:blip r:embed="rId5">
            <a:alphaModFix/>
          </a:blip>
          <a:stretch>
            <a:fillRect/>
          </a:stretch>
        </p:blipFill>
        <p:spPr>
          <a:xfrm>
            <a:off x="1100287" y="2988175"/>
            <a:ext cx="2024776" cy="1417325"/>
          </a:xfrm>
          <a:prstGeom prst="rect">
            <a:avLst/>
          </a:prstGeom>
          <a:noFill/>
          <a:ln>
            <a:noFill/>
          </a:ln>
        </p:spPr>
      </p:pic>
      <p:pic>
        <p:nvPicPr>
          <p:cNvPr id="368" name="Google Shape;368;p54"/>
          <p:cNvPicPr preferRelativeResize="0"/>
          <p:nvPr/>
        </p:nvPicPr>
        <p:blipFill>
          <a:blip r:embed="rId6">
            <a:alphaModFix/>
          </a:blip>
          <a:stretch>
            <a:fillRect/>
          </a:stretch>
        </p:blipFill>
        <p:spPr>
          <a:xfrm>
            <a:off x="5702375" y="3052099"/>
            <a:ext cx="1719300" cy="1289449"/>
          </a:xfrm>
          <a:prstGeom prst="rect">
            <a:avLst/>
          </a:prstGeom>
          <a:noFill/>
          <a:ln>
            <a:noFill/>
          </a:ln>
        </p:spPr>
      </p:pic>
      <p:sp>
        <p:nvSpPr>
          <p:cNvPr id="369" name="Google Shape;369;p54"/>
          <p:cNvSpPr txBox="1"/>
          <p:nvPr/>
        </p:nvSpPr>
        <p:spPr>
          <a:xfrm>
            <a:off x="260320" y="4319213"/>
            <a:ext cx="37047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6: Lithium Ion Battery</a:t>
            </a:r>
            <a:endParaRPr b="1" sz="1600">
              <a:latin typeface="Calibri"/>
              <a:ea typeface="Calibri"/>
              <a:cs typeface="Calibri"/>
              <a:sym typeface="Calibri"/>
            </a:endParaRPr>
          </a:p>
        </p:txBody>
      </p:sp>
      <p:sp>
        <p:nvSpPr>
          <p:cNvPr id="370" name="Google Shape;370;p54"/>
          <p:cNvSpPr txBox="1"/>
          <p:nvPr/>
        </p:nvSpPr>
        <p:spPr>
          <a:xfrm>
            <a:off x="4709670" y="4319213"/>
            <a:ext cx="37047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7: Wind Turbine</a:t>
            </a:r>
            <a:endParaRPr b="1" sz="16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5"/>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376" name="Google Shape;376;p55"/>
          <p:cNvSpPr txBox="1"/>
          <p:nvPr/>
        </p:nvSpPr>
        <p:spPr>
          <a:xfrm>
            <a:off x="645000" y="1465300"/>
            <a:ext cx="40692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Ohm’s Law</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The relationship between DC current (I; amperes), voltage (V or E; volts), resistance (R; ohms), and power (w, watts).</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
        <p:nvSpPr>
          <p:cNvPr id="377" name="Google Shape;377;p55"/>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78" name="Google Shape;378;p55"/>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379" name="Google Shape;379;p55"/>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380" name="Google Shape;380;p55"/>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7</a:t>
            </a:r>
            <a:endParaRPr/>
          </a:p>
        </p:txBody>
      </p:sp>
      <p:pic>
        <p:nvPicPr>
          <p:cNvPr descr="A picture containing drawing&#10;&#10;Description automatically generated" id="381" name="Google Shape;381;p55"/>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382" name="Google Shape;382;p55"/>
          <p:cNvSpPr txBox="1"/>
          <p:nvPr/>
        </p:nvSpPr>
        <p:spPr>
          <a:xfrm>
            <a:off x="4588300" y="3906250"/>
            <a:ext cx="42666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8: Ohm’s Law Relationship Animation</a:t>
            </a:r>
            <a:endParaRPr b="1" sz="1600">
              <a:latin typeface="Calibri"/>
              <a:ea typeface="Calibri"/>
              <a:cs typeface="Calibri"/>
              <a:sym typeface="Calibri"/>
            </a:endParaRPr>
          </a:p>
        </p:txBody>
      </p:sp>
      <p:pic>
        <p:nvPicPr>
          <p:cNvPr id="383" name="Google Shape;383;p55"/>
          <p:cNvPicPr preferRelativeResize="0"/>
          <p:nvPr/>
        </p:nvPicPr>
        <p:blipFill>
          <a:blip r:embed="rId5">
            <a:alphaModFix/>
          </a:blip>
          <a:stretch>
            <a:fillRect/>
          </a:stretch>
        </p:blipFill>
        <p:spPr>
          <a:xfrm>
            <a:off x="5220573" y="1482800"/>
            <a:ext cx="3002049" cy="2398225"/>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6"/>
          <p:cNvSpPr txBox="1"/>
          <p:nvPr/>
        </p:nvSpPr>
        <p:spPr>
          <a:xfrm>
            <a:off x="423080" y="606825"/>
            <a:ext cx="8297700" cy="723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 sz="4000">
                <a:latin typeface="Montserrat Medium"/>
                <a:ea typeface="Montserrat Medium"/>
                <a:cs typeface="Montserrat Medium"/>
                <a:sym typeface="Montserrat Medium"/>
              </a:rPr>
              <a:t>BACKGROUND INFORMATION</a:t>
            </a:r>
            <a:endParaRPr sz="4600">
              <a:solidFill>
                <a:srgbClr val="000000"/>
              </a:solidFill>
              <a:latin typeface="Calibri"/>
              <a:ea typeface="Calibri"/>
              <a:cs typeface="Calibri"/>
              <a:sym typeface="Calibri"/>
            </a:endParaRPr>
          </a:p>
        </p:txBody>
      </p:sp>
      <p:sp>
        <p:nvSpPr>
          <p:cNvPr id="389" name="Google Shape;389;p56"/>
          <p:cNvSpPr txBox="1"/>
          <p:nvPr/>
        </p:nvSpPr>
        <p:spPr>
          <a:xfrm>
            <a:off x="645000" y="1465300"/>
            <a:ext cx="4069200" cy="29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latin typeface="Calibri"/>
                <a:ea typeface="Calibri"/>
                <a:cs typeface="Calibri"/>
                <a:sym typeface="Calibri"/>
              </a:rPr>
              <a:t>Ohm’s Law</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Current (amperes): quantity of electrons passing at a given point; 1A = 6.28*1018 electrons/second</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Voltage (volts): electrical pressure/force; voltage drop refers to the voltage for a conductor</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Power (watts): work performed by current</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Resistance (ohms): opposition to current flow</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
        <p:nvSpPr>
          <p:cNvPr id="390" name="Google Shape;390;p56"/>
          <p:cNvSpPr/>
          <p:nvPr/>
        </p:nvSpPr>
        <p:spPr>
          <a:xfrm>
            <a:off x="0" y="1"/>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91" name="Google Shape;391;p56"/>
          <p:cNvSpPr/>
          <p:nvPr/>
        </p:nvSpPr>
        <p:spPr>
          <a:xfrm>
            <a:off x="0" y="4732206"/>
            <a:ext cx="9144000" cy="411300"/>
          </a:xfrm>
          <a:prstGeom prst="rect">
            <a:avLst/>
          </a:prstGeom>
          <a:solidFill>
            <a:srgbClr val="5706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392" name="Google Shape;392;p56"/>
          <p:cNvPicPr preferRelativeResize="0"/>
          <p:nvPr/>
        </p:nvPicPr>
        <p:blipFill rotWithShape="1">
          <a:blip r:embed="rId3">
            <a:alphaModFix/>
          </a:blip>
          <a:srcRect b="0" l="0" r="0" t="0"/>
          <a:stretch/>
        </p:blipFill>
        <p:spPr>
          <a:xfrm>
            <a:off x="62428" y="4794718"/>
            <a:ext cx="1939839" cy="302159"/>
          </a:xfrm>
          <a:prstGeom prst="rect">
            <a:avLst/>
          </a:prstGeom>
          <a:noFill/>
          <a:ln>
            <a:noFill/>
          </a:ln>
        </p:spPr>
      </p:pic>
      <p:sp>
        <p:nvSpPr>
          <p:cNvPr id="393" name="Google Shape;393;p56"/>
          <p:cNvSpPr txBox="1"/>
          <p:nvPr/>
        </p:nvSpPr>
        <p:spPr>
          <a:xfrm>
            <a:off x="8243167" y="4380881"/>
            <a:ext cx="675900" cy="254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latin typeface="Proxima Nova"/>
                <a:ea typeface="Proxima Nova"/>
                <a:cs typeface="Proxima Nova"/>
                <a:sym typeface="Proxima Nova"/>
              </a:rPr>
              <a:t>8</a:t>
            </a:r>
            <a:endParaRPr/>
          </a:p>
        </p:txBody>
      </p:sp>
      <p:pic>
        <p:nvPicPr>
          <p:cNvPr descr="A picture containing drawing&#10;&#10;Description automatically generated" id="394" name="Google Shape;394;p56"/>
          <p:cNvPicPr preferRelativeResize="0"/>
          <p:nvPr/>
        </p:nvPicPr>
        <p:blipFill rotWithShape="1">
          <a:blip r:embed="rId4">
            <a:alphaModFix/>
          </a:blip>
          <a:srcRect b="0" l="0" r="0" t="0"/>
          <a:stretch/>
        </p:blipFill>
        <p:spPr>
          <a:xfrm>
            <a:off x="8086726" y="4806965"/>
            <a:ext cx="984820" cy="269591"/>
          </a:xfrm>
          <a:prstGeom prst="rect">
            <a:avLst/>
          </a:prstGeom>
          <a:noFill/>
          <a:ln>
            <a:noFill/>
          </a:ln>
        </p:spPr>
      </p:pic>
      <p:sp>
        <p:nvSpPr>
          <p:cNvPr id="395" name="Google Shape;395;p56"/>
          <p:cNvSpPr txBox="1"/>
          <p:nvPr/>
        </p:nvSpPr>
        <p:spPr>
          <a:xfrm>
            <a:off x="4525750" y="4175725"/>
            <a:ext cx="4266600" cy="37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latin typeface="Calibri"/>
                <a:ea typeface="Calibri"/>
                <a:cs typeface="Calibri"/>
                <a:sym typeface="Calibri"/>
              </a:rPr>
              <a:t>Figure 9: Ohm’s Law Equations</a:t>
            </a:r>
            <a:endParaRPr b="1" sz="1600">
              <a:latin typeface="Calibri"/>
              <a:ea typeface="Calibri"/>
              <a:cs typeface="Calibri"/>
              <a:sym typeface="Calibri"/>
            </a:endParaRPr>
          </a:p>
        </p:txBody>
      </p:sp>
      <p:pic>
        <p:nvPicPr>
          <p:cNvPr id="396" name="Google Shape;396;p56"/>
          <p:cNvPicPr preferRelativeResize="0"/>
          <p:nvPr/>
        </p:nvPicPr>
        <p:blipFill>
          <a:blip r:embed="rId5">
            <a:alphaModFix/>
          </a:blip>
          <a:stretch>
            <a:fillRect/>
          </a:stretch>
        </p:blipFill>
        <p:spPr>
          <a:xfrm>
            <a:off x="5117950" y="1210225"/>
            <a:ext cx="3082200" cy="3082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