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82" r:id="rId15"/>
    <p:sldId id="264"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Math" panose="02040503050406030204" pitchFamily="18" charset="0"/>
      <p:regular r:id="rId23"/>
    </p:embeddedFont>
    <p:embeddedFont>
      <p:font typeface="Gotham Medium" pitchFamily="2" charset="0"/>
      <p:regular r:id="rId24"/>
      <p:italic r:id="rId25"/>
    </p:embeddedFont>
    <p:embeddedFont>
      <p:font typeface="Proxima Nova Lt" panose="02000506030000020004" pitchFamily="2" charset="77"/>
      <p:regular r:id="rId26"/>
      <p:bold r:id="rId27"/>
    </p:embeddedFont>
    <p:embeddedFont>
      <p:font typeface="Proxima Nova Rg" panose="02000506030000020004" pitchFamily="2" charset="77"/>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33" autoAdjust="0"/>
    <p:restoredTop sz="95707"/>
  </p:normalViewPr>
  <p:slideViewPr>
    <p:cSldViewPr snapToGrid="0">
      <p:cViewPr varScale="1">
        <p:scale>
          <a:sx n="109" d="100"/>
          <a:sy n="109" d="100"/>
        </p:scale>
        <p:origin x="208" y="2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444513064"/>
        <c:axId val="444510320"/>
      </c:barChart>
      <c:catAx>
        <c:axId val="444513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10320"/>
        <c:crosses val="autoZero"/>
        <c:auto val="1"/>
        <c:lblAlgn val="ctr"/>
        <c:lblOffset val="100"/>
        <c:noMultiLvlLbl val="0"/>
      </c:catAx>
      <c:valAx>
        <c:axId val="44451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13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“Equation”</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a:latin typeface="Proxima Nova Rg" panose="02000506030000020004" pitchFamily="50" charset="0"/>
              <a:ea typeface="Gotham Book" pitchFamily="2" charset="-128"/>
            </a:rPr>
            <a:t>Type your equation</a:t>
          </a: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a:latin typeface="Proxima Nova Rg" panose="02000506030000020004" pitchFamily="50" charset="0"/>
              <a:ea typeface="Gotham Book" pitchFamily="2" charset="-128"/>
            </a:rPr>
            <a:t>Place # </a:t>
          </a:r>
          <a:r>
            <a:rPr lang="en-US" sz="2400" dirty="0">
              <a:latin typeface="Proxima Nova Rg" panose="02000506030000020004" pitchFamily="50" charset="0"/>
              <a:ea typeface="Gotham Book" pitchFamily="2" charset="-128"/>
            </a:rPr>
            <a:t>after the equation</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9A7F9FB5-B004-9F42-8AEE-DF5A4E1B37B8}">
      <dgm:prSet custT="1"/>
      <dgm:spPr/>
      <dgm:t>
        <a:bodyPr/>
        <a:lstStyle/>
        <a:p>
          <a:pPr rtl="0"/>
          <a:r>
            <a:rPr lang="en-US" sz="2400" dirty="0">
              <a:latin typeface="Proxima Nova Rg" panose="02000506030000020004" pitchFamily="50" charset="0"/>
              <a:ea typeface="Gotham Book" pitchFamily="2" charset="-128"/>
            </a:rPr>
            <a:t>Press enter</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EBEC2DD4-0DF3-4C8D-AEFC-A6CF55838C0D}">
      <dgm:prSet custT="1"/>
      <dgm:spPr/>
      <dgm:t>
        <a:bodyPr/>
        <a:lstStyle/>
        <a:p>
          <a:pPr rtl="0"/>
          <a:r>
            <a:rPr lang="en-US" sz="2400">
              <a:latin typeface="Proxima Nova Rg" panose="02000506030000020004" pitchFamily="50" charset="0"/>
              <a:ea typeface="Gotham Book" pitchFamily="2" charset="-128"/>
            </a:rPr>
            <a:t>Correct font and type at “Home” tab</a:t>
          </a:r>
          <a:endParaRPr lang="en-US" sz="2400" dirty="0"/>
        </a:p>
      </dgm:t>
    </dgm:pt>
    <dgm:pt modelId="{ED8A9DC5-6B40-4D1D-8509-D576791758D7}" type="parTrans" cxnId="{9F976C8E-1BEB-480B-8CBE-2A87C75D4600}">
      <dgm:prSet/>
      <dgm:spPr/>
      <dgm:t>
        <a:bodyPr/>
        <a:lstStyle/>
        <a:p>
          <a:endParaRPr lang="en-US"/>
        </a:p>
      </dgm:t>
    </dgm:pt>
    <dgm:pt modelId="{3B03D82F-D674-49E5-900A-9CDC17B03577}" type="sibTrans" cxnId="{9F976C8E-1BEB-480B-8CBE-2A87C75D4600}">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pt>
    <dgm:pt modelId="{E720D147-D8AD-B141-944D-8824FA07A4BD}" type="pres">
      <dgm:prSet presAssocID="{AF39BCCF-D2F2-2548-9347-A5466B8C9B7F}" presName="node" presStyleLbl="node1" presStyleIdx="0" presStyleCnt="7">
        <dgm:presLayoutVars>
          <dgm:bulletEnabled val="1"/>
        </dgm:presLayoutVars>
      </dgm:prSet>
      <dgm:spPr/>
    </dgm:pt>
    <dgm:pt modelId="{C9AA6D4B-3B56-814B-A397-D1BB208B6372}" type="pres">
      <dgm:prSet presAssocID="{E4994DE0-A529-A44C-AF27-E6FCBAA11918}" presName="sibTrans" presStyleLbl="sibTrans2D1" presStyleIdx="0" presStyleCnt="6"/>
      <dgm:spPr/>
    </dgm:pt>
    <dgm:pt modelId="{3F9E2BF8-45B8-4A4B-9508-F38EF2D7AE28}" type="pres">
      <dgm:prSet presAssocID="{E4994DE0-A529-A44C-AF27-E6FCBAA11918}" presName="connectorText" presStyleLbl="sibTrans2D1" presStyleIdx="0" presStyleCnt="6"/>
      <dgm:spPr/>
    </dgm:pt>
    <dgm:pt modelId="{950998E4-05C1-D943-B545-D13F1643909B}" type="pres">
      <dgm:prSet presAssocID="{D89206AA-F804-1F4D-83AA-4F17F1F3060A}" presName="node" presStyleLbl="node1" presStyleIdx="1" presStyleCnt="7" custLinFactNeighborY="0">
        <dgm:presLayoutVars>
          <dgm:bulletEnabled val="1"/>
        </dgm:presLayoutVars>
      </dgm:prSet>
      <dgm:spPr/>
    </dgm:pt>
    <dgm:pt modelId="{DA8EE154-0AA0-9A4A-B218-8DFA4B649623}" type="pres">
      <dgm:prSet presAssocID="{DBC5D936-BCC3-2949-A17A-6A58A486739E}" presName="sibTrans" presStyleLbl="sibTrans2D1" presStyleIdx="1" presStyleCnt="6"/>
      <dgm:spPr/>
    </dgm:pt>
    <dgm:pt modelId="{4E6F4BA8-8C57-974B-8BF5-991F43E90E73}" type="pres">
      <dgm:prSet presAssocID="{DBC5D936-BCC3-2949-A17A-6A58A486739E}" presName="connectorText" presStyleLbl="sibTrans2D1" presStyleIdx="1" presStyleCnt="6"/>
      <dgm:spPr/>
    </dgm:pt>
    <dgm:pt modelId="{89CD80C2-2C1A-BD41-8DC5-A0E27BA443E0}" type="pres">
      <dgm:prSet presAssocID="{8113E18D-6FA8-DA4C-9D08-C3392778B981}" presName="node" presStyleLbl="node1" presStyleIdx="2" presStyleCnt="7">
        <dgm:presLayoutVars>
          <dgm:bulletEnabled val="1"/>
        </dgm:presLayoutVars>
      </dgm:prSet>
      <dgm:spPr/>
    </dgm:pt>
    <dgm:pt modelId="{73A90C62-0CA3-0142-AA4B-2832B05644D3}" type="pres">
      <dgm:prSet presAssocID="{E017E26B-8854-3C49-9BA9-ED65CBB6D825}" presName="sibTrans" presStyleLbl="sibTrans2D1" presStyleIdx="2" presStyleCnt="6"/>
      <dgm:spPr/>
    </dgm:pt>
    <dgm:pt modelId="{4B841864-9585-EB46-A616-6834DA15272D}" type="pres">
      <dgm:prSet presAssocID="{E017E26B-8854-3C49-9BA9-ED65CBB6D825}" presName="connectorText" presStyleLbl="sibTrans2D1" presStyleIdx="2" presStyleCnt="6"/>
      <dgm:spPr/>
    </dgm:pt>
    <dgm:pt modelId="{2AE17813-9069-0649-927C-CBC457B87A98}" type="pres">
      <dgm:prSet presAssocID="{FD998EEB-816D-464F-B0B3-6AC6579A7B86}" presName="node" presStyleLbl="node1" presStyleIdx="3" presStyleCnt="7">
        <dgm:presLayoutVars>
          <dgm:bulletEnabled val="1"/>
        </dgm:presLayoutVars>
      </dgm:prSet>
      <dgm:spPr/>
    </dgm:pt>
    <dgm:pt modelId="{E84642E1-0A12-9640-AB80-D08BB497F7FE}" type="pres">
      <dgm:prSet presAssocID="{5432FC3A-32D9-1B46-8127-002903F833EF}" presName="sibTrans" presStyleLbl="sibTrans2D1" presStyleIdx="3" presStyleCnt="6"/>
      <dgm:spPr/>
    </dgm:pt>
    <dgm:pt modelId="{E63FB217-DE15-6449-8F7D-DACD3B62E47C}" type="pres">
      <dgm:prSet presAssocID="{5432FC3A-32D9-1B46-8127-002903F833EF}" presName="connectorText" presStyleLbl="sibTrans2D1" presStyleIdx="3" presStyleCnt="6"/>
      <dgm:spPr/>
    </dgm:pt>
    <dgm:pt modelId="{B781CC95-3EE7-514F-AD68-20DD1A20C24C}" type="pres">
      <dgm:prSet presAssocID="{12A234E2-08B4-334D-8920-017174AE2F5C}" presName="node" presStyleLbl="node1" presStyleIdx="4" presStyleCnt="7">
        <dgm:presLayoutVars>
          <dgm:bulletEnabled val="1"/>
        </dgm:presLayoutVars>
      </dgm:prSet>
      <dgm:spPr/>
    </dgm:pt>
    <dgm:pt modelId="{231F1E91-8B34-4844-AE5B-43A569C34D70}" type="pres">
      <dgm:prSet presAssocID="{A0C881C6-3643-CC48-BE03-8EEEA3906A22}" presName="sibTrans" presStyleLbl="sibTrans2D1" presStyleIdx="4" presStyleCnt="6"/>
      <dgm:spPr/>
    </dgm:pt>
    <dgm:pt modelId="{374DD178-15A3-214A-97EE-516BEACFB620}" type="pres">
      <dgm:prSet presAssocID="{A0C881C6-3643-CC48-BE03-8EEEA3906A22}" presName="connectorText" presStyleLbl="sibTrans2D1" presStyleIdx="4" presStyleCnt="6"/>
      <dgm:spPr/>
    </dgm:pt>
    <dgm:pt modelId="{A0DCA5CB-5591-AD4B-AC9B-74F19986188B}" type="pres">
      <dgm:prSet presAssocID="{9A7F9FB5-B004-9F42-8AEE-DF5A4E1B37B8}" presName="node" presStyleLbl="node1" presStyleIdx="5" presStyleCnt="7">
        <dgm:presLayoutVars>
          <dgm:bulletEnabled val="1"/>
        </dgm:presLayoutVars>
      </dgm:prSet>
      <dgm:spPr/>
    </dgm:pt>
    <dgm:pt modelId="{79A30EA2-3AC7-41C9-A25B-AE69F58454E7}" type="pres">
      <dgm:prSet presAssocID="{74520FF9-9BF3-B44B-9E8D-F91659DC1FFA}" presName="sibTrans" presStyleLbl="sibTrans2D1" presStyleIdx="5" presStyleCnt="6"/>
      <dgm:spPr/>
    </dgm:pt>
    <dgm:pt modelId="{C73FCEFC-2B40-47CD-A06B-C77CBE2F9BCB}" type="pres">
      <dgm:prSet presAssocID="{74520FF9-9BF3-B44B-9E8D-F91659DC1FFA}" presName="connectorText" presStyleLbl="sibTrans2D1" presStyleIdx="5" presStyleCnt="6"/>
      <dgm:spPr/>
    </dgm:pt>
    <dgm:pt modelId="{F3D83D17-03E8-4FB5-9022-7C667554A52D}" type="pres">
      <dgm:prSet presAssocID="{EBEC2DD4-0DF3-4C8D-AEFC-A6CF55838C0D}" presName="node" presStyleLbl="node1" presStyleIdx="6" presStyleCnt="7">
        <dgm:presLayoutVars>
          <dgm:bulletEnabled val="1"/>
        </dgm:presLayoutVars>
      </dgm:prSet>
      <dgm:spPr/>
    </dgm:pt>
  </dgm:ptLst>
  <dgm:cxnLst>
    <dgm:cxn modelId="{150ED402-D953-8346-B455-C6ED8CC9A185}" srcId="{032D3562-E58C-0741-80E7-348E05386108}" destId="{FD998EEB-816D-464F-B0B3-6AC6579A7B86}" srcOrd="3" destOrd="0" parTransId="{1F8C2A27-9FB2-6E43-96A0-CA51C7CAA592}" sibTransId="{5432FC3A-32D9-1B46-8127-002903F833EF}"/>
    <dgm:cxn modelId="{B33F490C-5E59-604F-BF3A-D5076C86CDD0}" type="presOf" srcId="{12A234E2-08B4-334D-8920-017174AE2F5C}" destId="{B781CC95-3EE7-514F-AD68-20DD1A20C24C}" srcOrd="0"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5FA2BC1C-C8DB-C447-8119-14A875AF46FB}" srcId="{032D3562-E58C-0741-80E7-348E05386108}" destId="{8113E18D-6FA8-DA4C-9D08-C3392778B981}" srcOrd="2" destOrd="0" parTransId="{F74B71CC-ED72-B940-972F-52DD63B87A23}" sibTransId="{E017E26B-8854-3C49-9BA9-ED65CBB6D825}"/>
    <dgm:cxn modelId="{839C2622-5CD8-44CC-829F-CC7CD7AE6C10}" type="presOf" srcId="{74520FF9-9BF3-B44B-9E8D-F91659DC1FFA}" destId="{79A30EA2-3AC7-41C9-A25B-AE69F58454E7}" srcOrd="0" destOrd="0" presId="urn:microsoft.com/office/officeart/2005/8/layout/process5"/>
    <dgm:cxn modelId="{E1619932-6DB6-6C41-BD4E-18AAB033A50B}" srcId="{032D3562-E58C-0741-80E7-348E05386108}" destId="{9A7F9FB5-B004-9F42-8AEE-DF5A4E1B37B8}" srcOrd="5" destOrd="0" parTransId="{229ADBFA-524E-2B4B-9FC6-BCDD145BF1DE}" sibTransId="{74520FF9-9BF3-B44B-9E8D-F91659DC1FFA}"/>
    <dgm:cxn modelId="{9105FA46-85A4-6A49-81D9-53B0BCF6A866}" srcId="{032D3562-E58C-0741-80E7-348E05386108}" destId="{AF39BCCF-D2F2-2548-9347-A5466B8C9B7F}" srcOrd="0" destOrd="0" parTransId="{D2E1E56D-2EC4-3E43-A698-6E229646439C}" sibTransId="{E4994DE0-A529-A44C-AF27-E6FCBAA11918}"/>
    <dgm:cxn modelId="{D3BA364D-6741-9F4B-9A88-7610109B7713}" type="presOf" srcId="{AF39BCCF-D2F2-2548-9347-A5466B8C9B7F}" destId="{E720D147-D8AD-B141-944D-8824FA07A4BD}" srcOrd="0"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9F976C8E-1BEB-480B-8CBE-2A87C75D4600}" srcId="{032D3562-E58C-0741-80E7-348E05386108}" destId="{EBEC2DD4-0DF3-4C8D-AEFC-A6CF55838C0D}" srcOrd="6" destOrd="0" parTransId="{ED8A9DC5-6B40-4D1D-8509-D576791758D7}" sibTransId="{3B03D82F-D674-49E5-900A-9CDC17B03577}"/>
    <dgm:cxn modelId="{C4D9FF92-0CF9-0443-A893-7363A7171473}" srcId="{032D3562-E58C-0741-80E7-348E05386108}" destId="{12A234E2-08B4-334D-8920-017174AE2F5C}" srcOrd="4" destOrd="0" parTransId="{0CDA2AA1-D79B-0445-9B92-0626CE4CDA37}" sibTransId="{A0C881C6-3643-CC48-BE03-8EEEA3906A22}"/>
    <dgm:cxn modelId="{39EC4D93-A2B7-0E41-A709-B57364976C65}" type="presOf" srcId="{E017E26B-8854-3C49-9BA9-ED65CBB6D825}" destId="{4B841864-9585-EB46-A616-6834DA15272D}" srcOrd="1" destOrd="0" presId="urn:microsoft.com/office/officeart/2005/8/layout/process5"/>
    <dgm:cxn modelId="{E92C4398-7090-4A35-9C4A-4210FE5EBB7D}" type="presOf" srcId="{EBEC2DD4-0DF3-4C8D-AEFC-A6CF55838C0D}" destId="{F3D83D17-03E8-4FB5-9022-7C667554A52D}" srcOrd="0" destOrd="0" presId="urn:microsoft.com/office/officeart/2005/8/layout/process5"/>
    <dgm:cxn modelId="{A631539F-38AD-EE42-97C8-B6F0E841C7C8}" type="presOf" srcId="{A0C881C6-3643-CC48-BE03-8EEEA3906A22}" destId="{374DD178-15A3-214A-97EE-516BEACFB620}" srcOrd="1" destOrd="0" presId="urn:microsoft.com/office/officeart/2005/8/layout/process5"/>
    <dgm:cxn modelId="{B2658DB0-62D3-4C6C-AFA0-6D98E4949BCA}" type="presOf" srcId="{74520FF9-9BF3-B44B-9E8D-F91659DC1FFA}" destId="{C73FCEFC-2B40-47CD-A06B-C77CBE2F9BCB}" srcOrd="1"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8CDAFCD6-FF60-3B4B-A753-624BA67B325D}" type="presOf" srcId="{5432FC3A-32D9-1B46-8127-002903F833EF}" destId="{E84642E1-0A12-9640-AB80-D08BB497F7FE}"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7618D9B4-5FD5-C844-9DDA-6885BD70B5FF}" type="presParOf" srcId="{7E31DEED-36F9-124B-86CC-23A68EE525A6}" destId="{A0DCA5CB-5591-AD4B-AC9B-74F19986188B}" srcOrd="10" destOrd="0" presId="urn:microsoft.com/office/officeart/2005/8/layout/process5"/>
    <dgm:cxn modelId="{6D5AF829-2DEB-401C-A373-F03AE2FDFC06}" type="presParOf" srcId="{7E31DEED-36F9-124B-86CC-23A68EE525A6}" destId="{79A30EA2-3AC7-41C9-A25B-AE69F58454E7}" srcOrd="11" destOrd="0" presId="urn:microsoft.com/office/officeart/2005/8/layout/process5"/>
    <dgm:cxn modelId="{32588BB0-424D-4777-9C83-77776DE953D6}" type="presParOf" srcId="{79A30EA2-3AC7-41C9-A25B-AE69F58454E7}" destId="{C73FCEFC-2B40-47CD-A06B-C77CBE2F9BCB}" srcOrd="0" destOrd="0" presId="urn:microsoft.com/office/officeart/2005/8/layout/process5"/>
    <dgm:cxn modelId="{4CBFFCE0-D890-4327-A2F9-264BA1CCAF09}" type="presParOf" srcId="{7E31DEED-36F9-124B-86CC-23A68EE525A6}" destId="{F3D83D17-03E8-4FB5-9022-7C667554A52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pt>
    <dgm:pt modelId="{7140E632-FFEF-9340-BDB8-E10DBC39BB4F}" type="pres">
      <dgm:prSet presAssocID="{F98F5C89-A53C-1A45-8EAA-47AE2A5F5C4F}" presName="node" presStyleLbl="node1" presStyleIdx="0" presStyleCnt="3">
        <dgm:presLayoutVars>
          <dgm:bulletEnabled val="1"/>
        </dgm:presLayoutVars>
      </dgm:prSet>
      <dgm:spPr/>
    </dgm:pt>
    <dgm:pt modelId="{83158468-C307-6545-9DB3-B71549055893}" type="pres">
      <dgm:prSet presAssocID="{77F7C544-E29E-594F-80AF-589665B892AE}" presName="sibTrans" presStyleLbl="sibTrans2D1" presStyleIdx="0" presStyleCnt="2" custLinFactNeighborX="4240"/>
      <dgm:spPr/>
    </dgm:pt>
    <dgm:pt modelId="{D14DF43C-ED5E-4C48-8FB7-2D653FDFED3D}" type="pres">
      <dgm:prSet presAssocID="{77F7C544-E29E-594F-80AF-589665B892AE}" presName="connectorText" presStyleLbl="sibTrans2D1" presStyleIdx="0" presStyleCnt="2"/>
      <dgm:spPr/>
    </dgm:pt>
    <dgm:pt modelId="{2643FF75-1944-F84D-A2B1-6C833D0D3747}" type="pres">
      <dgm:prSet presAssocID="{AAC6A5EB-05B3-194E-AEFF-14E131A938E2}" presName="node" presStyleLbl="node1" presStyleIdx="1" presStyleCnt="3" custLinFactNeighborX="0">
        <dgm:presLayoutVars>
          <dgm:bulletEnabled val="1"/>
        </dgm:presLayoutVars>
      </dgm:prSet>
      <dgm:spPr/>
    </dgm:pt>
    <dgm:pt modelId="{A157C683-8E4A-834F-BD7A-FBFA60BFCA5A}" type="pres">
      <dgm:prSet presAssocID="{F7725CCE-2A29-A148-8710-E94A518F03AA}" presName="sibTrans" presStyleLbl="sibTrans2D1" presStyleIdx="1" presStyleCnt="2" custLinFactNeighborX="6360"/>
      <dgm:spPr/>
    </dgm:pt>
    <dgm:pt modelId="{01E7866E-D8A3-DB4B-B362-0EAE0767E18B}" type="pres">
      <dgm:prSet presAssocID="{F7725CCE-2A29-A148-8710-E94A518F03AA}" presName="connectorText" presStyleLbl="sibTrans2D1" presStyleIdx="1" presStyleCnt="2"/>
      <dgm:spPr/>
    </dgm:pt>
    <dgm:pt modelId="{F811C952-EC50-1540-8FD5-A0081D610BBF}" type="pres">
      <dgm:prSet presAssocID="{D07596D4-971E-4341-8A86-D5A7EB903409}" presName="node" presStyleLbl="node1" presStyleIdx="2" presStyleCnt="3" custLinFactNeighborX="784">
        <dgm:presLayoutVars>
          <dgm:bulletEnabled val="1"/>
        </dgm:presLayoutVars>
      </dgm:prSet>
      <dgm:spPr/>
    </dgm:pt>
  </dgm:ptLst>
  <dgm:cxnLst>
    <dgm:cxn modelId="{C137C00C-2637-0A4F-93C7-B1C580BA7138}" type="presOf" srcId="{D07596D4-971E-4341-8A86-D5A7EB903409}" destId="{F811C952-EC50-1540-8FD5-A0081D610BBF}"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D2E38B23-4806-A547-8A40-DBA5861FA12A}" type="presOf" srcId="{AAC6A5EB-05B3-194E-AEFF-14E131A938E2}" destId="{2643FF75-1944-F84D-A2B1-6C833D0D3747}"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933C1A65-5415-9048-B488-CAF609BE74AF}" type="presOf" srcId="{F98F5C89-A53C-1A45-8EAA-47AE2A5F5C4F}" destId="{7140E632-FFEF-9340-BDB8-E10DBC39BB4F}" srcOrd="0" destOrd="0" presId="urn:microsoft.com/office/officeart/2005/8/layout/process5"/>
    <dgm:cxn modelId="{F100CE7E-3D83-F34C-AD76-E0DFFB2D1659}" type="presOf" srcId="{77F7C544-E29E-594F-80AF-589665B892AE}" destId="{D14DF43C-ED5E-4C48-8FB7-2D653FDFED3D}" srcOrd="1"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C51AA9B4-256A-0048-8E97-5F33D295C42A}" type="presOf" srcId="{F7725CCE-2A29-A148-8710-E94A518F03AA}" destId="{01E7866E-D8A3-DB4B-B362-0EAE0767E18B}" srcOrd="1" destOrd="0" presId="urn:microsoft.com/office/officeart/2005/8/layout/process5"/>
    <dgm:cxn modelId="{FE3E80CD-B6FD-AA4C-8638-16DCA7C4186F}" type="presOf" srcId="{77F7C544-E29E-594F-80AF-589665B892AE}" destId="{83158468-C307-6545-9DB3-B71549055893}" srcOrd="0"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“Equation”</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Type your equation</a:t>
          </a: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Place # </a:t>
          </a:r>
          <a:r>
            <a:rPr lang="en-US" sz="2400" kern="1200" dirty="0">
              <a:latin typeface="Proxima Nova Rg" panose="02000506030000020004" pitchFamily="50" charset="0"/>
              <a:ea typeface="Gotham Book" pitchFamily="2" charset="-128"/>
            </a:rPr>
            <a:t>after the equation</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8430606" y="3021214"/>
        <a:ext cx="315466" cy="316315"/>
      </dsp:txXfrm>
    </dsp:sp>
    <dsp:sp modelId="{A0DCA5CB-5591-AD4B-AC9B-74F19986188B}">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Press enter</a:t>
          </a:r>
          <a:endParaRPr lang="en-US" sz="2400" kern="1200" dirty="0"/>
        </a:p>
      </dsp:txBody>
      <dsp:txXfrm>
        <a:off x="5994405" y="2578995"/>
        <a:ext cx="2051066" cy="1200754"/>
      </dsp:txXfrm>
    </dsp:sp>
    <dsp:sp modelId="{79A30EA2-3AC7-41C9-A25B-AE69F58454E7}">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54513" y="3021214"/>
        <a:ext cx="315466" cy="316315"/>
      </dsp:txXfrm>
    </dsp:sp>
    <dsp:sp modelId="{F3D83D17-03E8-4FB5-9022-7C667554A52D}">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Correct font and type at “Home” tab</a:t>
          </a:r>
          <a:endParaRPr lang="en-US" sz="2400" kern="1200" dirty="0"/>
        </a:p>
      </dsp:txBody>
      <dsp:txXfrm>
        <a:off x="3018312"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hyperlink" Target="https://nyupoly.mywconlin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4</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2DEECFC-90C8-4623-ACAF-6634DA93A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0" name="Picture 9" descr="A picture containing drawing&#10;&#10;Description automatically generated">
            <a:extLst>
              <a:ext uri="{FF2B5EF4-FFF2-40B4-BE49-F238E27FC236}">
                <a16:creationId xmlns:a16="http://schemas.microsoft.com/office/drawing/2014/main" id="{1D725C66-B094-4865-9E6B-2E21DA504F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5" name="TextBox 4">
            <a:extLst>
              <a:ext uri="{FF2B5EF4-FFF2-40B4-BE49-F238E27FC236}">
                <a16:creationId xmlns:a16="http://schemas.microsoft.com/office/drawing/2014/main"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id="{4667F105-EE61-7E42-A97D-AA4722B78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4" name="Picture 13" descr="A picture containing drawing&#10;&#10;Description automatically generated">
            <a:extLst>
              <a:ext uri="{FF2B5EF4-FFF2-40B4-BE49-F238E27FC236}">
                <a16:creationId xmlns:a16="http://schemas.microsoft.com/office/drawing/2014/main" id="{C91EE99B-81DF-4161-8653-60635AB6E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3" name="Rectangle 2">
            <a:extLst>
              <a:ext uri="{FF2B5EF4-FFF2-40B4-BE49-F238E27FC236}">
                <a16:creationId xmlns:a16="http://schemas.microsoft.com/office/drawing/2014/main"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5" name="Picture 14" descr="A picture containing drawing&#10;&#10;Description automatically generated">
            <a:extLst>
              <a:ext uri="{FF2B5EF4-FFF2-40B4-BE49-F238E27FC236}">
                <a16:creationId xmlns:a16="http://schemas.microsoft.com/office/drawing/2014/main" id="{5A060089-7548-4985-BFC7-DB9C841B9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5398742"/>
            <a:ext cx="6163864" cy="292759"/>
          </a:xfrm>
        </p:spPr>
        <p:txBody>
          <a:bodyPr anchor="ctr">
            <a:noAutofit/>
          </a:bodyPr>
          <a:lstStyle/>
          <a:p>
            <a:pPr algn="l"/>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10" name="Chart 9">
            <a:extLst>
              <a:ext uri="{FF2B5EF4-FFF2-40B4-BE49-F238E27FC236}">
                <a16:creationId xmlns:a16="http://schemas.microsoft.com/office/drawing/2014/main"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B15805A6-3CD6-C849-B36E-EF02D43D3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F506194-0878-554D-8536-F01FBF9BE1DE}"/>
              </a:ext>
            </a:extLst>
          </p:cNvPr>
          <p:cNvSpPr txBox="1">
            <a:spLocks/>
          </p:cNvSpPr>
          <p:nvPr/>
        </p:nvSpPr>
        <p:spPr>
          <a:xfrm>
            <a:off x="6786624" y="5414221"/>
            <a:ext cx="4841269" cy="292759"/>
          </a:xfrm>
          <a:prstGeom prst="rect">
            <a:avLst/>
          </a:prstGeom>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pic>
        <p:nvPicPr>
          <p:cNvPr id="13" name="Picture 12" descr="A picture containing drawing&#10;&#10;Description automatically generated">
            <a:extLst>
              <a:ext uri="{FF2B5EF4-FFF2-40B4-BE49-F238E27FC236}">
                <a16:creationId xmlns:a16="http://schemas.microsoft.com/office/drawing/2014/main" id="{147CCF63-52A9-4145-902F-0A466F659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a:latin typeface="Proxima Nova Lt" panose="02000506030000020004" pitchFamily="50" charset="0"/>
                <a:ea typeface="Gotham Medium" pitchFamily="2" charset="-128"/>
              </a:rPr>
              <a:t>Writing Center:</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Schedule an appointment:</a:t>
            </a:r>
            <a:r>
              <a:rPr lang="en-US" sz="2400" dirty="0"/>
              <a:t> </a:t>
            </a:r>
            <a:r>
              <a:rPr lang="en-US" sz="2400" dirty="0">
                <a:latin typeface="Proxima Nova Rg" panose="02000506030000020004" charset="0"/>
                <a:hlinkClick r:id="rId4"/>
              </a:rPr>
              <a:t>nyupoly.mywconline.com</a:t>
            </a:r>
            <a:endParaRPr lang="en-US" sz="2400" dirty="0">
              <a:latin typeface="Proxima Nova Rg" panose="02000506030000020004" charset="0"/>
            </a:endParaRPr>
          </a:p>
          <a:p>
            <a:pPr marL="800100" lvl="1" indent="-342900" algn="l">
              <a:spcAft>
                <a:spcPts val="600"/>
              </a:spcAft>
              <a:buFont typeface="Arial" panose="020B0604020202020204" pitchFamily="34" charset="0"/>
              <a:buChar char="•"/>
            </a:pPr>
            <a:r>
              <a:rPr lang="en-US" sz="2400" dirty="0">
                <a:latin typeface="Proxima Nova Rg" panose="02000506030000020004" charset="0"/>
                <a:ea typeface="Gotham Book" pitchFamily="2" charset="-128"/>
              </a:rPr>
              <a:t>Exclusively remote until Feb 22, in-person/remote available after</a:t>
            </a:r>
          </a:p>
          <a:p>
            <a:pPr marL="800100" lvl="1" indent="-342900" algn="l">
              <a:spcAft>
                <a:spcPts val="600"/>
              </a:spcAft>
              <a:buFont typeface="Arial" panose="020B0604020202020204" pitchFamily="34" charset="0"/>
              <a:buChar char="•"/>
            </a:pPr>
            <a:r>
              <a:rPr lang="en-US" sz="2400">
                <a:latin typeface="Proxima Nova Rg" panose="02000506030000020004" charset="0"/>
                <a:ea typeface="Gotham Book" pitchFamily="2" charset="-128"/>
              </a:rPr>
              <a:t>Location: LC104</a:t>
            </a:r>
          </a:p>
          <a:p>
            <a:pPr algn="l">
              <a:spcAft>
                <a:spcPts val="600"/>
              </a:spcAft>
            </a:pPr>
            <a:r>
              <a:rPr lang="en-US">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pic>
        <p:nvPicPr>
          <p:cNvPr id="10" name="Picture 9" descr="A picture containing drawing&#10;&#10;Description automatically generated">
            <a:extLst>
              <a:ext uri="{FF2B5EF4-FFF2-40B4-BE49-F238E27FC236}">
                <a16:creationId xmlns:a16="http://schemas.microsoft.com/office/drawing/2014/main"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0888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CF6985-5EC8-42C8-868C-426CF7577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id="{AE10CEAA-037D-40BB-B229-C1C5853A1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FF6636BF-D378-4DEA-9D88-5657C47B2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id="{D62855D4-DEC0-4B2C-9689-3954E58D3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m³.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m³.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807E762B-3BDB-444F-8CC2-5334CDE9F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Subtitle 2">
            <a:extLst>
              <a:ext uri="{FF2B5EF4-FFF2-40B4-BE49-F238E27FC236}">
                <a16:creationId xmlns:a16="http://schemas.microsoft.com/office/drawing/2014/main"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1" name="Picture 10" descr="A picture containing drawing&#10;&#10;Description automatically generated">
            <a:extLst>
              <a:ext uri="{FF2B5EF4-FFF2-40B4-BE49-F238E27FC236}">
                <a16:creationId xmlns:a16="http://schemas.microsoft.com/office/drawing/2014/main" id="{117565A8-72D1-4957-9A74-6A24AFE0D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id="{3353524B-1F07-4958-BAAA-563A9CB90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0" name="Picture 9" descr="A picture containing drawing&#10;&#10;Description automatically generated">
            <a:extLst>
              <a:ext uri="{FF2B5EF4-FFF2-40B4-BE49-F238E27FC236}">
                <a16:creationId xmlns:a16="http://schemas.microsoft.com/office/drawing/2014/main" id="{4938E196-556F-442B-9E04-2E55F4115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id="{60A2BD8A-1ED6-7243-B66B-7CC5A23BBD0F}"/>
              </a:ext>
            </a:extLst>
          </p:cNvPr>
          <p:cNvGraphicFramePr/>
          <p:nvPr>
            <p:extLst>
              <p:ext uri="{D42A27DB-BD31-4B8C-83A1-F6EECF244321}">
                <p14:modId xmlns:p14="http://schemas.microsoft.com/office/powerpoint/2010/main" val="192623074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id="{D9B067D5-CEC0-470D-A09B-81F9653FAD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3337</TotalTime>
  <Words>818</Words>
  <Application>Microsoft Macintosh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Gotham Medium</vt:lpstr>
      <vt:lpstr>Cambria Math</vt:lpstr>
      <vt:lpstr>Calibri</vt:lpstr>
      <vt:lpstr>Arial</vt:lpstr>
      <vt:lpstr>Proxima Nova Lt</vt:lpstr>
      <vt:lpstr>Verdana</vt:lpstr>
      <vt:lpstr>Proxima Nova Rg</vt:lpstr>
      <vt:lpstr>Calibri Light</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Hillary Abordo</cp:lastModifiedBy>
  <cp:revision>38</cp:revision>
  <dcterms:created xsi:type="dcterms:W3CDTF">2019-06-25T23:10:16Z</dcterms:created>
  <dcterms:modified xsi:type="dcterms:W3CDTF">2022-01-24T23:46:42Z</dcterms:modified>
</cp:coreProperties>
</file>