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</a:t>
            </a:r>
            <a:r>
              <a:rPr lang="en-US" dirty="0" err="1"/>
              <a:t>stl</a:t>
            </a:r>
            <a:r>
              <a:rPr lang="en-US" dirty="0"/>
              <a:t>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time permits,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www.thingiverse.com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</a:t>
            </a:r>
            <a:r>
              <a:rPr lang="en-US" dirty="0" smtClean="0"/>
              <a:t>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Team with </a:t>
            </a:r>
            <a:r>
              <a:rPr lang="en-US" dirty="0" smtClean="0"/>
              <a:t>maximum number of ideas for task 1B gets 3D printed keychains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</a:t>
            </a:r>
            <a:r>
              <a:rPr lang="en-US" sz="3600" dirty="0"/>
              <a:t>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94</TotalTime>
  <Words>413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EG</cp:lastModifiedBy>
  <cp:revision>47</cp:revision>
  <dcterms:created xsi:type="dcterms:W3CDTF">2016-01-20T23:27:44Z</dcterms:created>
  <dcterms:modified xsi:type="dcterms:W3CDTF">2019-09-03T13:13:30Z</dcterms:modified>
</cp:coreProperties>
</file>