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75" r:id="rId3"/>
    <p:sldId id="279" r:id="rId4"/>
    <p:sldId id="276" r:id="rId5"/>
    <p:sldId id="277" r:id="rId6"/>
    <p:sldId id="278" r:id="rId7"/>
    <p:sldId id="268" r:id="rId8"/>
    <p:sldId id="281" r:id="rId9"/>
    <p:sldId id="266" r:id="rId10"/>
    <p:sldId id="264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Gotham Medium" panose="02000604030000020004" pitchFamily="50" charset="0"/>
      <p:regular r:id="rId18"/>
      <p:italic r:id="rId19"/>
    </p:embeddedFont>
    <p:embeddedFont>
      <p:font typeface="Proxima Nova Lt" panose="02000506030000020004" pitchFamily="50" charset="0"/>
      <p:bold r:id="rId20"/>
    </p:embeddedFont>
    <p:embeddedFont>
      <p:font typeface="Proxima Nova Rg" panose="02000506030000020004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ne Floyd" initials="RF" lastIdx="3" clrIdx="0">
    <p:extLst>
      <p:ext uri="{19B8F6BF-5375-455C-9EA6-DF929625EA0E}">
        <p15:presenceInfo xmlns:p15="http://schemas.microsoft.com/office/powerpoint/2012/main" userId="S::rrf270@nyu.edu::c6edf65d-54b7-43a1-bc42-23d9ee3f67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4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WRITING AS AN ENGINEER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EG1003  |  RECITATION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THE LAB REPORT IS A 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“Clear communication builds trust. Technical competence is necessary; it is never sufficient.” - Irish, Writing in Engineering: A Brief Guide, 2015.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Analyze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Lab reports, design reports, calculations, feasibility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Recommend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Proposals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Control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Specifications that define work and optimal performance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FC1A1A-549C-4E03-9B69-DAF9B6636B9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5269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THE LAB REPORT IS A 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Data is the central element in report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Abstract, Data/Observations, Conclusion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Report is an argument, not “on the one hand, on the other”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Data supports one conclusion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1,200 to 1,500 words. Some longer, none shorter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Make an outline, cut and paste Assignment section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F50AA3-2844-4628-A1E7-2EA73B0E35C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8832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Abstract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Brief summary, write it last, past tense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Introduction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What the readers must know to understand data, mixed tenses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Procedure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Repeatability, past tense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B48BFD-0B15-4936-BDAE-D9231486EA0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BAE0D9-1234-4692-9ABF-8CC71080A6C6}"/>
              </a:ext>
            </a:extLst>
          </p:cNvPr>
          <p:cNvSpPr txBox="1">
            <a:spLocks/>
          </p:cNvSpPr>
          <p:nvPr/>
        </p:nvSpPr>
        <p:spPr>
          <a:xfrm>
            <a:off x="564107" y="73575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latin typeface="Gotham Medium" pitchFamily="2" charset="-128"/>
                <a:ea typeface="Gotham Medium" pitchFamily="2" charset="-128"/>
              </a:rPr>
              <a:t>LAB REPORT SECTIONS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5099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35759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LAB REPORT SECTIONS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Data/Observations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All the data produced in the lab, past tense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Conclusion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Analysis of the data, mixed tenses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Works Cited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Original Data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Lab notes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644A7B-C640-4B6C-A0DF-5F58DBFBD35D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5254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Three paragraphs minimum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Introduce ratios, laws, processes, specifications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Competition lab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Discuss the competition rules, competition ratio, design strategy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Use illustrations from the manual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94AFB3-5406-4F02-8152-577163F41843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47291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Language must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Be specific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Use terms in the manual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e.g. precision, accuracy, percent accuracy, tolerance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 Maintain clarity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No “about,” “roughly,” “approximately”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7966A3-1C25-4C2E-A509-7293ED90B06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22902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2C1E06-B0DA-B449-8D1B-7112BD7B4E27}"/>
              </a:ext>
            </a:extLst>
          </p:cNvPr>
          <p:cNvSpPr/>
          <p:nvPr/>
        </p:nvSpPr>
        <p:spPr>
          <a:xfrm>
            <a:off x="841914" y="2190729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00A085-C2DF-B746-B395-934BAB5238E0}"/>
              </a:ext>
            </a:extLst>
          </p:cNvPr>
          <p:cNvSpPr/>
          <p:nvPr/>
        </p:nvSpPr>
        <p:spPr>
          <a:xfrm>
            <a:off x="6346244" y="2190729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1819D-86DD-ED4C-AED4-735370B66BDE}"/>
              </a:ext>
            </a:extLst>
          </p:cNvPr>
          <p:cNvSpPr txBox="1"/>
          <p:nvPr/>
        </p:nvSpPr>
        <p:spPr>
          <a:xfrm>
            <a:off x="841914" y="2592118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PRESENTED</a:t>
            </a:r>
          </a:p>
          <a:p>
            <a:pPr algn="ctr"/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All data from an experiment must be presented in the lab report, not all of it needs to be discussed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14990D-779D-1241-89BF-605B50527F4D}"/>
              </a:ext>
            </a:extLst>
          </p:cNvPr>
          <p:cNvSpPr txBox="1"/>
          <p:nvPr/>
        </p:nvSpPr>
        <p:spPr>
          <a:xfrm>
            <a:off x="6346244" y="2407452"/>
            <a:ext cx="5056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EMPHASIZED</a:t>
            </a:r>
          </a:p>
          <a:p>
            <a:pPr algn="ctr"/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These are criteria by which a device passes or fails and need to be discussed to determine the success of the experiment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76DD91-156F-594B-B28F-A412D3CEF9BD}"/>
              </a:ext>
            </a:extLst>
          </p:cNvPr>
          <p:cNvSpPr txBox="1"/>
          <p:nvPr/>
        </p:nvSpPr>
        <p:spPr>
          <a:xfrm>
            <a:off x="6346244" y="4939784"/>
            <a:ext cx="505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e.g. Percent accuracy, tolerance, measured distance and angle of deviation, calculated accuracy, precision, averages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9926BB1-501D-3142-8001-44013BE2B2D4}"/>
              </a:ext>
            </a:extLst>
          </p:cNvPr>
          <p:cNvSpPr txBox="1">
            <a:spLocks/>
          </p:cNvSpPr>
          <p:nvPr/>
        </p:nvSpPr>
        <p:spPr>
          <a:xfrm>
            <a:off x="567612" y="588587"/>
            <a:ext cx="11063786" cy="14483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6869926-0C5B-9F4E-9D8F-037B0D3238BA}"/>
              </a:ext>
            </a:extLst>
          </p:cNvPr>
          <p:cNvSpPr txBox="1">
            <a:spLocks/>
          </p:cNvSpPr>
          <p:nvPr/>
        </p:nvSpPr>
        <p:spPr>
          <a:xfrm>
            <a:off x="720012" y="740987"/>
            <a:ext cx="11063786" cy="10552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WHAT COUNTS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D4DBBC-D301-8743-93C5-215FC6C582C0}"/>
              </a:ext>
            </a:extLst>
          </p:cNvPr>
          <p:cNvSpPr txBox="1"/>
          <p:nvPr/>
        </p:nvSpPr>
        <p:spPr>
          <a:xfrm>
            <a:off x="841914" y="4939784"/>
            <a:ext cx="505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Data that isn’t useful for the report should be presented but time should not be wasted discussing 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EF5E89-A3F8-46F1-A185-08F156F538F1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26349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PARAGRAPHS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825" y="2083021"/>
            <a:ext cx="4811912" cy="3917892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Basic building block in writing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One topic per paragraph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New topic, new paragraph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First sentence introduces subject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8567EEE4-6A9D-1B4B-A246-037E42DEA3A9}"/>
              </a:ext>
            </a:extLst>
          </p:cNvPr>
          <p:cNvSpPr txBox="1">
            <a:spLocks/>
          </p:cNvSpPr>
          <p:nvPr/>
        </p:nvSpPr>
        <p:spPr>
          <a:xfrm>
            <a:off x="6096000" y="2083021"/>
            <a:ext cx="5293175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Introduce related topics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The robot’s design considered center of gravity, drivetrain, and wheelbase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Paragraphs on center of gravity, drivetrain, and wheelbase follow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2FB6F0-DD42-4D4D-96D2-84CA0D5E8AC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54971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3295</TotalTime>
  <Words>389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Gotham Medium</vt:lpstr>
      <vt:lpstr>Proxima Nova Rg</vt:lpstr>
      <vt:lpstr>Calibri Light</vt:lpstr>
      <vt:lpstr>Proxima Nova Lt</vt:lpstr>
      <vt:lpstr>Office Theme</vt:lpstr>
      <vt:lpstr>WRITING AS AN ENGINEER</vt:lpstr>
      <vt:lpstr>THE LAB REPORT IS A STORY</vt:lpstr>
      <vt:lpstr>THE LAB REPORT IS A STORY</vt:lpstr>
      <vt:lpstr>PowerPoint Presentation</vt:lpstr>
      <vt:lpstr>LAB REPORT SECTIONS</vt:lpstr>
      <vt:lpstr>INTRODUCTION</vt:lpstr>
      <vt:lpstr>LANGUAGE</vt:lpstr>
      <vt:lpstr>PowerPoint Presentation</vt:lpstr>
      <vt:lpstr>PARAGRAPHS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27</cp:revision>
  <dcterms:created xsi:type="dcterms:W3CDTF">2019-06-25T23:10:16Z</dcterms:created>
  <dcterms:modified xsi:type="dcterms:W3CDTF">2020-07-11T18:21:10Z</dcterms:modified>
</cp:coreProperties>
</file>