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0" r:id="rId3"/>
    <p:sldId id="266" r:id="rId4"/>
    <p:sldId id="265" r:id="rId5"/>
    <p:sldId id="267" r:id="rId6"/>
    <p:sldId id="268" r:id="rId7"/>
    <p:sldId id="269" r:id="rId8"/>
    <p:sldId id="271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xima Nova Rg" panose="02000506030000020004" pitchFamily="2" charset="0"/>
      <p:regular r:id="rId15"/>
    </p:embeddedFont>
    <p:embeddedFont>
      <p:font typeface="Proxima Nova Lt" panose="02000506030000020004" charset="0"/>
      <p:regular r:id="rId16"/>
      <p:bold r:id="rId17"/>
    </p:embeddedFont>
    <p:embeddedFont>
      <p:font typeface="Gotham Medium" pitchFamily="50" charset="0"/>
      <p:regular r:id="rId18"/>
      <p: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Book" pitchFamily="50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  <a:ea typeface="Gotham Medium" pitchFamily="2" charset="-128"/>
              </a:rPr>
              <a:t>RESUMES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D508904-6346-4B94-A2F3-9BF4EE943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50" y="1017997"/>
            <a:ext cx="11742198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SHOULD A RESUME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 resume describes your professional self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Education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Employment history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Concrete achievements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One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Concise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Active verbs (e.g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.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“Organized,” “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Scheduled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,” “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Designed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”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7E62B2-F958-458E-AB4D-2679BC4F2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name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Permanent contact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Mailing address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applying to jobs in the NY area, use your NY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 address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firstname.lastname@nyu.edu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Phone number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(xxx) xxx-xxxx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92D083-9E64-48E9-B3F8-2A0F02F1510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E9F6039-ACA3-4B8F-936C-8207C9AC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Reverse chronological order, or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most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recent to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oldest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NYU 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Major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Expected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graduation date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GPA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3.0 or better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your major GPA is above 3.0 use it instead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prepared to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talk about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it either way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High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school for first year only, remove next year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47269F-10C3-46F0-9EA8-1C9D822CB3B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461B78-72EC-46FA-9A80-832F09A0F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Start with work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Company name, title, brief job description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in bullets,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Unpaid internships are work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Separate sections for volunteer work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&amp;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school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(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Habitat for Humanity, VIP team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project experience)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DE8C1D-ADA6-495B-AD4A-74719C0E2D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7DF0411-AFF9-4EFB-9A58-E7E48D337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SKILLS, AWARDS, HONORS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Skills relevant to the positions you are interested in (refer to job postings)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Software, correct name,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leve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l of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proficiency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MATLAB not </a:t>
            </a: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Matlab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AP/IB/Honors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classes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for first year only, remove next year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Honors (e.g. s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cholarships &amp; awards)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Relevant Tandon courses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332687-6EB1-43CA-BD71-1E73569D217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9668690-C084-4FEC-A260-195B68AB4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person reading your resume is looking for something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You’re writing a resume to show an employer why they need you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Software is often used for a first screening of resume keywords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 resume should sound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confident, you are advertising yourself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Your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resume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can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look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interesting, but keep font and formats professional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1D4CED-3A3B-49C5-9B05-FCE74C4E53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27C5627-C026-498A-8DEF-94EC5C252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78B3AC-D79F-4FF0-AC85-0E20501ED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296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Proxima Nova Rg</vt:lpstr>
      <vt:lpstr>Proxima Nova Lt</vt:lpstr>
      <vt:lpstr>Gotham Medium</vt:lpstr>
      <vt:lpstr>Calibri Light</vt:lpstr>
      <vt:lpstr>Gotham Book</vt:lpstr>
      <vt:lpstr>Arial</vt:lpstr>
      <vt:lpstr>Office Theme</vt:lpstr>
      <vt:lpstr>RESUMES</vt:lpstr>
      <vt:lpstr>WHAT SHOULD A RESUME SAY?</vt:lpstr>
      <vt:lpstr>CONTACT INFORMATION</vt:lpstr>
      <vt:lpstr>EDUCATION</vt:lpstr>
      <vt:lpstr>EXPERIENCE</vt:lpstr>
      <vt:lpstr>SKILLS, AWARDS, HONORS</vt:lpstr>
      <vt:lpstr>TIPS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27</cp:revision>
  <dcterms:created xsi:type="dcterms:W3CDTF">2019-06-25T23:10:16Z</dcterms:created>
  <dcterms:modified xsi:type="dcterms:W3CDTF">2022-09-02T21:37:51Z</dcterms:modified>
</cp:coreProperties>
</file>