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88" r:id="rId12"/>
    <p:sldId id="269" r:id="rId13"/>
    <p:sldId id="279" r:id="rId14"/>
    <p:sldId id="281" r:id="rId15"/>
    <p:sldId id="283" r:id="rId16"/>
    <p:sldId id="299" r:id="rId17"/>
    <p:sldId id="284" r:id="rId18"/>
  </p:sldIdLst>
  <p:sldSz cx="12192000" cy="6858000"/>
  <p:notesSz cx="6858000" cy="9144000"/>
  <p:embeddedFontLst>
    <p:embeddedFont>
      <p:font typeface="Gotham Medium" panose="02000604030000020004" pitchFamily="50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MS PGothic" panose="020B0600070205080204" pitchFamily="34" charset="-128"/>
      <p:regular r:id="rId23"/>
    </p:embeddedFont>
    <p:embeddedFont>
      <p:font typeface="Proxima Nova Lt" panose="02000506030000020004" pitchFamily="50" charset="0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Proxima Nova Rg" panose="020005060300000200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=""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=""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334" y="1774254"/>
            <a:ext cx="11737666" cy="4137794"/>
          </a:xfrm>
        </p:spPr>
        <p:txBody>
          <a:bodyPr numCol="2" anchor="ctr">
            <a:normAutofit/>
          </a:bodyPr>
          <a:lstStyle/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roxima Nova Rg" panose="02000506030000020004" charset="0"/>
              </a:rPr>
              <a:t>Computer with downloaded software</a:t>
            </a:r>
          </a:p>
          <a:p>
            <a:pPr marL="457200" algn="l">
              <a:lnSpc>
                <a:spcPct val="100000"/>
              </a:lnSpc>
              <a:spcBef>
                <a:spcPct val="20000"/>
              </a:spcBef>
              <a:buSzPct val="100000"/>
              <a:defRPr/>
            </a:pPr>
            <a:endParaRPr lang="en-US" alt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2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(Hybrid)</a:t>
            </a:r>
          </a:p>
          <a:p>
            <a:pPr marL="800100" lvl="1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Extra Credit</a:t>
            </a:r>
            <a:r>
              <a:rPr lang="en-US" altLang="en-US" sz="2200" b="1" dirty="0">
                <a:latin typeface="Proxima Nova Rg" panose="02000506030000020004" pitchFamily="2" charset="0"/>
              </a:rPr>
              <a:t/>
            </a:r>
            <a:br>
              <a:rPr lang="en-US" altLang="en-US" sz="2200" b="1" dirty="0">
                <a:latin typeface="Proxima Nova Rg" panose="02000506030000020004" pitchFamily="2" charset="0"/>
              </a:rPr>
            </a:br>
            <a:r>
              <a:rPr lang="en-US" altLang="en-US" sz="2200" dirty="0">
                <a:latin typeface="Proxima Nova Rg" panose="02000506030000020004" pitchFamily="2" charset="0"/>
              </a:rPr>
              <a:t>Use Sweep to create wires that connects the capacitors to the motors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</a:t>
            </a:r>
            <a:r>
              <a:rPr lang="en-US" sz="2400" dirty="0" smtClean="0">
                <a:latin typeface="Proxima Nova Rg" panose="02000506030000020004" pitchFamily="2" charset="0"/>
              </a:rPr>
              <a:t>screenshots </a:t>
            </a:r>
            <a:r>
              <a:rPr lang="en-US" sz="2400" dirty="0">
                <a:latin typeface="Proxima Nova Rg" panose="02000506030000020004" pitchFamily="2" charset="0"/>
              </a:rPr>
              <a:t>and explanation of vehicle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</a:t>
            </a:r>
            <a:r>
              <a:rPr lang="en-US" sz="2400" dirty="0" smtClean="0">
                <a:latin typeface="Proxima Nova Rg" panose="02000506030000020004" pitchFamily="2" charset="0"/>
              </a:rPr>
              <a:t>manual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714232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</a:t>
            </a:r>
            <a:r>
              <a:rPr lang="en-US" altLang="en-US" dirty="0" smtClean="0">
                <a:latin typeface="Proxima Nova Rg" panose="02000506030000020004" pitchFamily="2" charset="0"/>
              </a:rPr>
              <a:t>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206129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45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=""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1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To </a:t>
            </a:r>
            <a:r>
              <a:rPr lang="en-US" altLang="en-US" dirty="0">
                <a:latin typeface="Proxima Nova Rg" panose="02000506030000020004" pitchFamily="2" charset="0"/>
              </a:rPr>
              <a:t>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</a:t>
            </a:r>
            <a:r>
              <a:rPr lang="en-US" altLang="en-US" smtClean="0">
                <a:latin typeface="Proxima Nova Rg" panose="02000506030000020004" pitchFamily="2" charset="0"/>
              </a:rPr>
              <a:t>in Fusion 360</a:t>
            </a:r>
            <a:endParaRPr lang="en-US" alt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1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2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=""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=""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=""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=""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=""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 rotWithShape="0"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 rotWithShape="0">
                <a:blip r:embed="rId6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5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533</Words>
  <Application>Microsoft Office PowerPoint</Application>
  <PresentationFormat>Widescreen</PresentationFormat>
  <Paragraphs>116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Gotham Medium</vt:lpstr>
      <vt:lpstr>Calibri Light</vt:lpstr>
      <vt:lpstr>MS PGothic</vt:lpstr>
      <vt:lpstr>Proxima Nova Lt</vt:lpstr>
      <vt:lpstr>Arial</vt:lpstr>
      <vt:lpstr>Tahoma</vt:lpstr>
      <vt:lpstr>Calibri</vt:lpstr>
      <vt:lpstr>Cambria Math</vt:lpstr>
      <vt:lpstr>Proxima Nova Rg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85</cp:revision>
  <dcterms:created xsi:type="dcterms:W3CDTF">2019-06-25T23:10:16Z</dcterms:created>
  <dcterms:modified xsi:type="dcterms:W3CDTF">2020-10-03T19:37:58Z</dcterms:modified>
</cp:coreProperties>
</file>