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8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5" r:id="rId26"/>
    <p:sldId id="323" r:id="rId27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123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71628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mtClean="0"/>
              <a:t>	[unit = </a:t>
            </a:r>
            <a:r>
              <a:rPr kumimoji="1" lang="el-GR" smtClean="0"/>
              <a:t>Ω</a:t>
            </a:r>
            <a:r>
              <a:rPr kumimoji="1" lang="en-US" smtClean="0"/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Capacitor (C)</a:t>
            </a:r>
            <a:br>
              <a:rPr kumimoji="1" lang="en-US" smtClean="0"/>
            </a:br>
            <a:r>
              <a:rPr kumimoji="1" lang="en-US" smtClean="0"/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mtClean="0"/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p:oleObj spid="_x0000_s4098" name="VISIO" r:id="rId3" imgW="1288440" imgH="1076760" progId="Visio.Drawing.5">
                  <p:embed/>
                </p:oleObj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Inductor (L)</a:t>
            </a:r>
            <a:br>
              <a:rPr kumimoji="1" lang="en-US" smtClean="0"/>
            </a:br>
            <a:r>
              <a:rPr kumimoji="1" lang="en-US" smtClean="0"/>
              <a:t>[unit = H for Henries]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p:oleObj spid="_x0000_s5122" name="VISIO" r:id="rId4" imgW="2059200" imgH="641880" progId="Visio.Drawing.5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V</a:t>
            </a:r>
            <a:r>
              <a:rPr lang="en-US" sz="1400" smtClean="0"/>
              <a:t>in</a:t>
            </a:r>
            <a:r>
              <a:rPr lang="en-US" sz="2000" smtClean="0"/>
              <a:t> = </a:t>
            </a:r>
            <a:r>
              <a:rPr lang="en-US" sz="2400" smtClean="0"/>
              <a:t>V</a:t>
            </a:r>
            <a:r>
              <a:rPr lang="en-US" sz="1400" smtClean="0"/>
              <a:t>A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B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C</a:t>
            </a:r>
          </a:p>
          <a:p>
            <a:pPr lvl="1" eaLnBrk="1" hangingPunct="1"/>
            <a:endParaRPr lang="en-US" sz="1400" smtClean="0"/>
          </a:p>
          <a:p>
            <a:pPr lvl="1"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smtClean="0"/>
              <a:t> all branches</a:t>
            </a:r>
            <a:endParaRPr lang="en-US" sz="24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V</a:t>
            </a:r>
            <a:r>
              <a:rPr kumimoji="1" lang="en-US" sz="1200" smtClean="0"/>
              <a:t>in</a:t>
            </a:r>
            <a:r>
              <a:rPr kumimoji="1" lang="en-US" sz="2400" smtClean="0"/>
              <a:t> = V</a:t>
            </a:r>
            <a:r>
              <a:rPr kumimoji="1" lang="en-US" sz="1200" smtClean="0"/>
              <a:t>D</a:t>
            </a:r>
            <a:r>
              <a:rPr kumimoji="1" lang="en-US" sz="2400" smtClean="0"/>
              <a:t> = V</a:t>
            </a:r>
            <a:r>
              <a:rPr kumimoji="1" lang="en-US" sz="1200" smtClean="0"/>
              <a:t>E</a:t>
            </a:r>
            <a:r>
              <a:rPr kumimoji="1" lang="en-US" sz="2400" smtClean="0"/>
              <a:t> = V</a:t>
            </a:r>
            <a:r>
              <a:rPr kumimoji="1" lang="en-US" sz="1200" smtClean="0"/>
              <a:t>F</a:t>
            </a:r>
            <a:r>
              <a:rPr kumimoji="1" lang="en-US" sz="2400" smtClean="0"/>
              <a:t> + V</a:t>
            </a:r>
            <a:r>
              <a:rPr kumimoji="1" lang="en-US" sz="1200" smtClean="0"/>
              <a:t>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Brown, black, yellow = 100K</a:t>
            </a:r>
            <a:r>
              <a:rPr lang="el-GR" smtClean="0"/>
              <a:t>Ω</a:t>
            </a:r>
            <a:endParaRPr lang="en-US" smtClean="0"/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Brown, black, green = 1M</a:t>
            </a:r>
            <a:r>
              <a:rPr lang="el-GR" smtClean="0"/>
              <a:t>Ω</a:t>
            </a:r>
            <a:endParaRPr lang="en-US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mtClean="0"/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Function generator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Coax cable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Plunger clips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PC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SignalExpress Oscilloscope VI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3200" smtClean="0"/>
              <a:t>DAC Board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19100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6764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Procedure -Calibrate Function Generator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Insert coaxial end of connecting cable into 50</a:t>
            </a:r>
            <a:r>
              <a:rPr lang="el-GR" smtClean="0"/>
              <a:t>Ω</a:t>
            </a:r>
            <a:r>
              <a:rPr lang="en-US" smtClean="0"/>
              <a:t> output on function generator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Connect alligator clips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Red to pin 33 wire of DAC board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Black to pin 66 wire of DAC board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Set function generator range to 1 kHz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Set mode to Sine Wave (~)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Tune output frequency to 1kHz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Display must read 1.000 kHz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Connect the 100k</a:t>
            </a:r>
            <a:r>
              <a:rPr lang="el-GR" smtClean="0"/>
              <a:t>Ω</a:t>
            </a:r>
            <a:r>
              <a:rPr lang="en-US" smtClean="0"/>
              <a:t> resistor and .001 µF capacitor in series</a:t>
            </a:r>
            <a:endParaRPr lang="en-US" sz="2800" smtClean="0"/>
          </a:p>
        </p:txBody>
      </p:sp>
      <p:pic>
        <p:nvPicPr>
          <p:cNvPr id="20484" name="Picture 16" descr="Lab9_2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2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Connect 0.001 µF capacitor to 1 M</a:t>
            </a:r>
            <a:r>
              <a:rPr lang="el-GR" sz="3600" smtClean="0"/>
              <a:t>Ω</a:t>
            </a:r>
            <a:r>
              <a:rPr lang="en-US" sz="3600" smtClean="0"/>
              <a:t> resistor in series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p:oleObj spid="_x0000_s6146" name="Photo Editor Photo" r:id="rId3" imgW="2914286" imgH="1457143" progId="MSPhotoEd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Closing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Assemble the circuit below</a:t>
            </a:r>
            <a:endParaRPr lang="en-US" sz="2800" smtClean="0"/>
          </a:p>
        </p:txBody>
      </p:sp>
      <p:pic>
        <p:nvPicPr>
          <p:cNvPr id="21508" name="Picture 10" descr="Lab_filters_2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Connect function generator to circuit  (function generator is V</a:t>
            </a:r>
            <a:r>
              <a:rPr lang="en-US" sz="1400" smtClean="0"/>
              <a:t>IN</a:t>
            </a:r>
            <a:r>
              <a:rPr lang="en-US" smtClean="0"/>
              <a:t> in schematics)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Connect DAC board to circuit as V</a:t>
            </a:r>
            <a:r>
              <a:rPr lang="en-US" sz="1400" smtClean="0"/>
              <a:t>OUT</a:t>
            </a:r>
            <a:endParaRPr lang="en-US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Set function generator to 10 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Record V</a:t>
            </a:r>
            <a:r>
              <a:rPr lang="en-US" baseline="-25000" smtClean="0"/>
              <a:t>p-p </a:t>
            </a:r>
            <a:r>
              <a:rPr lang="en-US" smtClean="0"/>
              <a:t>reading on data view chart</a:t>
            </a:r>
          </a:p>
          <a:p>
            <a:pPr marL="1390650" lvl="2" indent="-533400" eaLnBrk="1" hangingPunct="1"/>
            <a:r>
              <a:rPr lang="en-US" smtClean="0"/>
              <a:t>Appears below wave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mtClean="0"/>
              <a:t>Repeat steps 1-3 for frequencies of 20, 50, 100, 200, 500, 1000, 2000, 5000, 10000 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For first two circuits, generate a graph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Plot of 20*log(V</a:t>
            </a:r>
            <a:r>
              <a:rPr lang="en-US" baseline="-25000" smtClean="0"/>
              <a:t>out</a:t>
            </a:r>
            <a:r>
              <a:rPr lang="en-US" smtClean="0"/>
              <a:t>/V</a:t>
            </a:r>
            <a:r>
              <a:rPr lang="en-US" baseline="-25000" smtClean="0"/>
              <a:t>in</a:t>
            </a:r>
            <a:r>
              <a:rPr lang="en-US" smtClean="0"/>
              <a:t>) vs.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Semi-log scale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mtClean="0"/>
              <a:t>Y-axis must be linear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smtClean="0"/>
              <a:t>X-axis must be log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Properly label each graph and all axes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TA must sign lab notes to verify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Individual Report (one report per student)</a:t>
            </a:r>
            <a:endParaRPr lang="en-US" sz="1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Title page</a:t>
            </a:r>
            <a:endParaRPr lang="en-US" sz="1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Discussion topics in the manual</a:t>
            </a:r>
            <a:endParaRPr lang="en-US" sz="1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For first two circuits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Label each graph with determined filter type</a:t>
            </a:r>
            <a:endParaRPr lang="en-US" sz="10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Have TA scan in signed lab notes</a:t>
            </a:r>
            <a:endParaRPr lang="en-US" sz="14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OPTIONAL- Include photos of circuits and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Assignment: </a:t>
            </a:r>
            <a:r>
              <a:rPr lang="en-US" dirty="0" smtClean="0"/>
              <a:t>Presentation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lab </a:t>
            </a:r>
            <a:r>
              <a:rPr lang="en-US" sz="2800" dirty="0" smtClean="0"/>
              <a:t>d</a:t>
            </a:r>
            <a:r>
              <a:rPr lang="en-US" sz="2800" dirty="0" smtClean="0"/>
              <a:t>ata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Professional-looking tables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Refer to “Creating PowerPoint Presentations” found in Online Manual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Return all materials to your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Identify filters based on generated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20*log (V</a:t>
            </a:r>
            <a:r>
              <a:rPr lang="en-US" sz="2400" baseline="-25000" smtClean="0"/>
              <a:t>out</a:t>
            </a:r>
            <a:r>
              <a:rPr lang="en-US" sz="2400" smtClean="0"/>
              <a:t>/V</a:t>
            </a:r>
            <a:r>
              <a:rPr lang="en-US" sz="2400" baseline="-25000" smtClean="0"/>
              <a:t>in</a:t>
            </a:r>
            <a:r>
              <a:rPr lang="en-US" sz="2400" smtClean="0"/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Radio tunes in to particular station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Low-Pass Filter</a:t>
            </a:r>
          </a:p>
          <a:p>
            <a:pPr lvl="1" eaLnBrk="1" hangingPunct="1"/>
            <a:r>
              <a:rPr lang="en-US" smtClean="0"/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1590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High-Pass Filter</a:t>
            </a:r>
          </a:p>
          <a:p>
            <a:pPr lvl="1" eaLnBrk="1" hangingPunct="1"/>
            <a:r>
              <a:rPr lang="en-US" smtClean="0"/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Band-Pass Filter</a:t>
            </a:r>
          </a:p>
          <a:p>
            <a:pPr lvl="1" eaLnBrk="1" hangingPunct="1"/>
            <a:r>
              <a:rPr lang="en-US" smtClean="0"/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692</Words>
  <Application>Microsoft Office PowerPoint</Application>
  <PresentationFormat>On-screen Show (4:3)</PresentationFormat>
  <Paragraphs>242</Paragraphs>
  <Slides>25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Default Design</vt:lpstr>
      <vt:lpstr>1_Default Design</vt:lpstr>
      <vt:lpstr>VISIO 5 Drawing</vt:lpstr>
      <vt:lpstr>Microsoft Photo Editor 3.0 Photo</vt:lpstr>
      <vt:lpstr>Electronic Filters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-Calibrate Function Generator</vt:lpstr>
      <vt:lpstr>Procedure - Circuit 1</vt:lpstr>
      <vt:lpstr>Procedure - Circuit 2</vt:lpstr>
      <vt:lpstr>Procedure - Circuit 3</vt:lpstr>
      <vt:lpstr>Procedure - Testing</vt:lpstr>
      <vt:lpstr>Procedure – Data Analysis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82</cp:revision>
  <dcterms:created xsi:type="dcterms:W3CDTF">2002-02-21T04:34:32Z</dcterms:created>
  <dcterms:modified xsi:type="dcterms:W3CDTF">2009-09-06T07:44:04Z</dcterms:modified>
</cp:coreProperties>
</file>