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7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0" r:id="rId19"/>
    <p:sldId id="321" r:id="rId20"/>
    <p:sldId id="317" r:id="rId21"/>
    <p:sldId id="318" r:id="rId22"/>
    <p:sldId id="319" r:id="rId23"/>
    <p:sldId id="322" r:id="rId24"/>
    <p:sldId id="325" r:id="rId25"/>
    <p:sldId id="323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5388" autoAdjust="0"/>
  </p:normalViewPr>
  <p:slideViewPr>
    <p:cSldViewPr>
      <p:cViewPr>
        <p:scale>
          <a:sx n="60" d="100"/>
          <a:sy n="60" d="100"/>
        </p:scale>
        <p:origin x="-972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466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71628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mtClean="0"/>
              <a:t>	[unit = </a:t>
            </a:r>
            <a:r>
              <a:rPr kumimoji="1" lang="el-GR" smtClean="0"/>
              <a:t>Ω</a:t>
            </a:r>
            <a:r>
              <a:rPr kumimoji="1" lang="en-US" smtClean="0"/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Capacitor (C)</a:t>
            </a:r>
            <a:br>
              <a:rPr kumimoji="1" lang="en-US" smtClean="0"/>
            </a:br>
            <a:r>
              <a:rPr kumimoji="1" lang="en-US" smtClean="0"/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mtClean="0"/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" name="VISIO" r:id="rId3" imgW="1288440" imgH="1076760" progId="Visio.Drawing.5">
                      <p:embed/>
                    </p:oleObj>
                  </mc:Choice>
                  <mc:Fallback>
                    <p:oleObj name="VISIO" r:id="rId3" imgW="1288440" imgH="107676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Inductor (L)</a:t>
            </a:r>
            <a:br>
              <a:rPr kumimoji="1" lang="en-US" smtClean="0"/>
            </a:br>
            <a:r>
              <a:rPr kumimoji="1" lang="en-US" smtClean="0"/>
              <a:t>[unit = H for Henries]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" name="VISIO" r:id="rId4" imgW="2059200" imgH="641880" progId="Visio.Drawing.5">
                      <p:embed/>
                    </p:oleObj>
                  </mc:Choice>
                  <mc:Fallback>
                    <p:oleObj name="VISIO" r:id="rId4" imgW="2059200" imgH="64188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V</a:t>
            </a:r>
            <a:r>
              <a:rPr lang="en-US" sz="1400" smtClean="0"/>
              <a:t>in</a:t>
            </a:r>
            <a:r>
              <a:rPr lang="en-US" sz="2000" smtClean="0"/>
              <a:t> = </a:t>
            </a:r>
            <a:r>
              <a:rPr lang="en-US" sz="2400" smtClean="0"/>
              <a:t>V</a:t>
            </a:r>
            <a:r>
              <a:rPr lang="en-US" sz="1400" smtClean="0"/>
              <a:t>A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B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C</a:t>
            </a:r>
          </a:p>
          <a:p>
            <a:pPr lvl="1" eaLnBrk="1" hangingPunct="1"/>
            <a:endParaRPr lang="en-US" sz="1400" smtClean="0"/>
          </a:p>
          <a:p>
            <a:pPr lvl="1"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smtClean="0"/>
              <a:t> all branches</a:t>
            </a:r>
            <a:endParaRPr lang="en-US" sz="24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V</a:t>
            </a:r>
            <a:r>
              <a:rPr kumimoji="1" lang="en-US" sz="1200" smtClean="0"/>
              <a:t>in</a:t>
            </a:r>
            <a:r>
              <a:rPr kumimoji="1" lang="en-US" sz="2400" smtClean="0"/>
              <a:t> = V</a:t>
            </a:r>
            <a:r>
              <a:rPr kumimoji="1" lang="en-US" sz="1200" smtClean="0"/>
              <a:t>D</a:t>
            </a:r>
            <a:r>
              <a:rPr kumimoji="1" lang="en-US" sz="2400" smtClean="0"/>
              <a:t> = V</a:t>
            </a:r>
            <a:r>
              <a:rPr kumimoji="1" lang="en-US" sz="1200" smtClean="0"/>
              <a:t>E</a:t>
            </a:r>
            <a:r>
              <a:rPr kumimoji="1" lang="en-US" sz="2400" smtClean="0"/>
              <a:t> = V</a:t>
            </a:r>
            <a:r>
              <a:rPr kumimoji="1" lang="en-US" sz="1200" smtClean="0"/>
              <a:t>F</a:t>
            </a:r>
            <a:r>
              <a:rPr kumimoji="1" lang="en-US" sz="2400" smtClean="0"/>
              <a:t> + V</a:t>
            </a:r>
            <a:r>
              <a:rPr kumimoji="1" lang="en-US" sz="1200" smtClean="0"/>
              <a:t>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yellow = 100K</a:t>
            </a:r>
            <a:r>
              <a:rPr lang="el-GR" dirty="0" smtClean="0"/>
              <a:t>Ω</a:t>
            </a:r>
            <a:endParaRPr lang="en-US" dirty="0" smtClean="0"/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green = 1M</a:t>
            </a:r>
            <a:r>
              <a:rPr lang="el-GR" dirty="0" smtClean="0"/>
              <a:t>Ω</a:t>
            </a:r>
            <a:endParaRPr lang="en-US" dirty="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NI-ELVIS II+</a:t>
            </a: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Coaxial to Alligator Clip Cable</a:t>
            </a:r>
          </a:p>
          <a:p>
            <a:pPr marL="0" indent="0" eaLnBrk="1" hangingPunct="1">
              <a:buNone/>
            </a:pPr>
            <a:endParaRPr lang="en-US" sz="36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3385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14478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Plug in NI ELVIS II to PC Lab and turn it 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NI </a:t>
            </a:r>
            <a:r>
              <a:rPr lang="en-US" dirty="0" err="1" smtClean="0"/>
              <a:t>ELVISmx</a:t>
            </a:r>
            <a:r>
              <a:rPr lang="en-US" dirty="0" smtClean="0"/>
              <a:t> Instrument Launcher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/>
              <a:t>Select FGEN in the Instrument Launcher 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function generator to 1000Hz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the amplitude to 2 </a:t>
            </a:r>
            <a:r>
              <a:rPr lang="en-US" dirty="0" err="1" smtClean="0"/>
              <a:t>Vpp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signal route to FGEN BNC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Scope in the Instrument Launcher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Click run in both instruments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Calculate the -3dB point.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Test both of the circuits and determine their type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radio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Connect the 100k</a:t>
            </a:r>
            <a:r>
              <a:rPr lang="el-GR" smtClean="0"/>
              <a:t>Ω</a:t>
            </a:r>
            <a:r>
              <a:rPr lang="en-US" smtClean="0"/>
              <a:t> resistor and .001 µF capacitor in series</a:t>
            </a:r>
            <a:endParaRPr lang="en-US" sz="2800" smtClean="0"/>
          </a:p>
        </p:txBody>
      </p:sp>
      <p:pic>
        <p:nvPicPr>
          <p:cNvPr id="20484" name="Picture 16" descr="Lab9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Closing</a:t>
            </a:r>
            <a:endParaRPr lang="en-US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2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Connect 0.001 µF capacitor to 1 M</a:t>
            </a:r>
            <a:r>
              <a:rPr lang="el-GR" sz="3600" smtClean="0"/>
              <a:t>Ω</a:t>
            </a:r>
            <a:r>
              <a:rPr lang="en-US" sz="3600" smtClean="0"/>
              <a:t> resistor in series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- Circuit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circuit below (Crystal Radio)</a:t>
            </a:r>
            <a:endParaRPr lang="en-US" sz="2800" dirty="0" smtClean="0"/>
          </a:p>
        </p:txBody>
      </p:sp>
      <p:pic>
        <p:nvPicPr>
          <p:cNvPr id="21508" name="Picture 10" descr="Lab_filters_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Individual Report (one report per student)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Title page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For first two circuits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Label each graph with determined filter type</a:t>
            </a:r>
            <a:endParaRPr lang="en-US" sz="1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Have TA scan in signed lab notes</a:t>
            </a: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OPTIONAL- Include photos of circuits and setup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Assignment: 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lab data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Professional-looking tables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Refer to “Creating PowerPoint Presentations” found in Online Manual</a:t>
            </a:r>
            <a:endParaRPr lang="en-US" sz="1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Return all materials to your TA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Identify filters based on generated graphs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20*log (V</a:t>
            </a:r>
            <a:r>
              <a:rPr lang="en-US" sz="2400" baseline="-25000" smtClean="0"/>
              <a:t>out</a:t>
            </a:r>
            <a:r>
              <a:rPr lang="en-US" sz="2400" smtClean="0"/>
              <a:t>/V</a:t>
            </a:r>
            <a:r>
              <a:rPr lang="en-US" sz="2400" baseline="-25000" smtClean="0"/>
              <a:t>in</a:t>
            </a:r>
            <a:r>
              <a:rPr lang="en-US" sz="2400" smtClean="0"/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Radio tunes in to particular station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Low-Pass Filter</a:t>
            </a:r>
          </a:p>
          <a:p>
            <a:pPr lvl="1" eaLnBrk="1" hangingPunct="1"/>
            <a:r>
              <a:rPr lang="en-US" smtClean="0"/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1590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High-Pass Filter</a:t>
            </a:r>
          </a:p>
          <a:p>
            <a:pPr lvl="1" eaLnBrk="1" hangingPunct="1"/>
            <a:r>
              <a:rPr lang="en-US" smtClean="0"/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Band-Pass Filter</a:t>
            </a:r>
          </a:p>
          <a:p>
            <a:pPr lvl="1" eaLnBrk="1" hangingPunct="1"/>
            <a:r>
              <a:rPr lang="en-US" smtClean="0"/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600</Words>
  <Application>Microsoft Office PowerPoint</Application>
  <PresentationFormat>On-screen Show (4:3)</PresentationFormat>
  <Paragraphs>231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Default Design</vt:lpstr>
      <vt:lpstr>1_Default Design</vt:lpstr>
      <vt:lpstr>VISIO</vt:lpstr>
      <vt:lpstr>Photo Editor Photo</vt:lpstr>
      <vt:lpstr>Electronic Filters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 Testing</vt:lpstr>
      <vt:lpstr>Procedure – Data Analysis</vt:lpstr>
      <vt:lpstr>Procedure - Circuit 1</vt:lpstr>
      <vt:lpstr>Procedure - Circuit 2</vt:lpstr>
      <vt:lpstr>Procedure - Circuit 3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87</cp:revision>
  <dcterms:created xsi:type="dcterms:W3CDTF">2002-02-21T04:34:32Z</dcterms:created>
  <dcterms:modified xsi:type="dcterms:W3CDTF">2014-01-11T01:27:41Z</dcterms:modified>
</cp:coreProperties>
</file>