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Screwed bracket static stress simulation</a:t>
            </a:r>
          </a:p>
        </p:txBody>
      </p:sp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Milestone presentation is </a:t>
            </a:r>
            <a:r>
              <a:rPr lang="en-US" sz="2400" dirty="0">
                <a:latin typeface="Proxima Nova Lt" panose="02000506030000020004" pitchFamily="50" charset="0"/>
              </a:rPr>
              <a:t>next week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CAD Competition presentation is due the </a:t>
            </a:r>
            <a:r>
              <a:rPr lang="en-US" sz="2400" dirty="0">
                <a:latin typeface="Proxima Nova Lt" panose="02000506030000020004" pitchFamily="50" charset="0"/>
              </a:rPr>
              <a:t>following week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Share tasks </a:t>
            </a:r>
            <a:r>
              <a:rPr lang="en-US" dirty="0">
                <a:latin typeface="Proxima Nova Rg" panose="02000506030000020004" pitchFamily="2" charset="0"/>
              </a:rPr>
              <a:t>– each team member should take a turn using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report due next week, presentation due the following week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</a:t>
            </a:r>
            <a:r>
              <a:rPr lang="en-US" sz="2400">
                <a:latin typeface="Proxima Nova Rg" panose="02000506030000020004" pitchFamily="2" charset="0"/>
              </a:rPr>
              <a:t>), computer-aided </a:t>
            </a:r>
            <a:r>
              <a:rPr lang="en-US" sz="2400" dirty="0">
                <a:latin typeface="Proxima Nova Rg" panose="02000506030000020004" pitchFamily="2" charset="0"/>
              </a:rPr>
              <a:t>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Truss Pyramid</a:t>
            </a:r>
          </a:p>
        </p:txBody>
      </p:sp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713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Proxima Nova Rg</vt:lpstr>
      <vt:lpstr>Calibri</vt:lpstr>
      <vt:lpstr>Gotham Medium</vt:lpstr>
      <vt:lpstr>Calibri Light</vt:lpstr>
      <vt:lpstr>Arial</vt:lpstr>
      <vt:lpstr>Cambria Math</vt:lpstr>
      <vt:lpstr>Proxima Nova Lt</vt:lpstr>
      <vt:lpstr>Office Theme</vt:lpstr>
      <vt:lpstr>COMPUTER-AIDED DESIGN (CAD)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59</cp:revision>
  <dcterms:created xsi:type="dcterms:W3CDTF">2019-06-25T23:10:16Z</dcterms:created>
  <dcterms:modified xsi:type="dcterms:W3CDTF">2020-02-27T18:04:19Z</dcterms:modified>
</cp:coreProperties>
</file>