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1" r:id="rId5"/>
    <p:sldId id="270" r:id="rId6"/>
    <p:sldId id="285" r:id="rId7"/>
    <p:sldId id="262" r:id="rId8"/>
    <p:sldId id="271" r:id="rId9"/>
    <p:sldId id="269" r:id="rId10"/>
    <p:sldId id="268" r:id="rId11"/>
    <p:sldId id="272" r:id="rId12"/>
    <p:sldId id="286" r:id="rId13"/>
    <p:sldId id="273" r:id="rId14"/>
    <p:sldId id="274" r:id="rId15"/>
    <p:sldId id="280" r:id="rId16"/>
    <p:sldId id="279" r:id="rId17"/>
    <p:sldId id="282" r:id="rId18"/>
    <p:sldId id="281" r:id="rId19"/>
    <p:sldId id="26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otham Medium" panose="02000604030000020004" pitchFamily="50" charset="0"/>
      <p:regular r:id="rId28"/>
      <p:italic r:id="rId29"/>
    </p:embeddedFont>
    <p:embeddedFont>
      <p:font typeface="Proxima Nova Lt" panose="02000506030000020004" charset="0"/>
      <p:regular r:id="rId30"/>
      <p:bold r:id="rId31"/>
    </p:embeddedFont>
    <p:embeddedFont>
      <p:font typeface="Proxima Nova Rg" panose="020005060300000200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rti Kakkar" initials="BK" lastIdx="1" clrIdx="0">
    <p:extLst>
      <p:ext uri="{19B8F6BF-5375-455C-9EA6-DF929625EA0E}">
        <p15:presenceInfo xmlns:p15="http://schemas.microsoft.com/office/powerpoint/2012/main" userId="Bharti Kakk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48"/>
  </p:normalViewPr>
  <p:slideViewPr>
    <p:cSldViewPr snapToGrid="0">
      <p:cViewPr varScale="1">
        <p:scale>
          <a:sx n="94" d="100"/>
          <a:sy n="94" d="100"/>
        </p:scale>
        <p:origin x="1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kkarbharti2002@gmail.com" userId="395bab775fc288ae" providerId="LiveId" clId="{EEE28C61-C131-454A-A5A8-E56D832CC52C}"/>
    <pc:docChg chg="modSld">
      <pc:chgData name="kakkarbharti2002@gmail.com" userId="395bab775fc288ae" providerId="LiveId" clId="{EEE28C61-C131-454A-A5A8-E56D832CC52C}" dt="2021-06-26T18:36:58.619" v="24" actId="20577"/>
      <pc:docMkLst>
        <pc:docMk/>
      </pc:docMkLst>
      <pc:sldChg chg="modSp mod">
        <pc:chgData name="kakkarbharti2002@gmail.com" userId="395bab775fc288ae" providerId="LiveId" clId="{EEE28C61-C131-454A-A5A8-E56D832CC52C}" dt="2021-06-26T18:36:03.289" v="5" actId="20577"/>
        <pc:sldMkLst>
          <pc:docMk/>
          <pc:sldMk cId="3444768924" sldId="262"/>
        </pc:sldMkLst>
        <pc:spChg chg="mod">
          <ac:chgData name="kakkarbharti2002@gmail.com" userId="395bab775fc288ae" providerId="LiveId" clId="{EEE28C61-C131-454A-A5A8-E56D832CC52C}" dt="2021-06-26T18:36:03.289" v="5" actId="20577"/>
          <ac:spMkLst>
            <pc:docMk/>
            <pc:sldMk cId="3444768924" sldId="262"/>
            <ac:spMk id="13" creationId="{9BD6F0A9-392B-481B-AF3C-7844ED63C957}"/>
          </ac:spMkLst>
        </pc:spChg>
      </pc:sldChg>
      <pc:sldChg chg="modSp mod">
        <pc:chgData name="kakkarbharti2002@gmail.com" userId="395bab775fc288ae" providerId="LiveId" clId="{EEE28C61-C131-454A-A5A8-E56D832CC52C}" dt="2021-06-26T18:36:19.688" v="8" actId="20577"/>
        <pc:sldMkLst>
          <pc:docMk/>
          <pc:sldMk cId="1167406480" sldId="268"/>
        </pc:sldMkLst>
        <pc:spChg chg="mod">
          <ac:chgData name="kakkarbharti2002@gmail.com" userId="395bab775fc288ae" providerId="LiveId" clId="{EEE28C61-C131-454A-A5A8-E56D832CC52C}" dt="2021-06-26T18:36:19.688" v="8" actId="20577"/>
          <ac:spMkLst>
            <pc:docMk/>
            <pc:sldMk cId="1167406480" sldId="268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13.046" v="7" actId="20577"/>
        <pc:sldMkLst>
          <pc:docMk/>
          <pc:sldMk cId="1406094286" sldId="269"/>
        </pc:sldMkLst>
        <pc:spChg chg="mod">
          <ac:chgData name="kakkarbharti2002@gmail.com" userId="395bab775fc288ae" providerId="LiveId" clId="{EEE28C61-C131-454A-A5A8-E56D832CC52C}" dt="2021-06-26T18:36:13.046" v="7" actId="20577"/>
          <ac:spMkLst>
            <pc:docMk/>
            <pc:sldMk cId="1406094286" sldId="269"/>
            <ac:spMk id="13" creationId="{35B0FC37-D800-49B5-81BB-02B9E89FC7FC}"/>
          </ac:spMkLst>
        </pc:spChg>
      </pc:sldChg>
      <pc:sldChg chg="modSp mod">
        <pc:chgData name="kakkarbharti2002@gmail.com" userId="395bab775fc288ae" providerId="LiveId" clId="{EEE28C61-C131-454A-A5A8-E56D832CC52C}" dt="2021-06-26T18:36:08.338" v="6" actId="20577"/>
        <pc:sldMkLst>
          <pc:docMk/>
          <pc:sldMk cId="2619525525" sldId="271"/>
        </pc:sldMkLst>
        <pc:spChg chg="mod">
          <ac:chgData name="kakkarbharti2002@gmail.com" userId="395bab775fc288ae" providerId="LiveId" clId="{EEE28C61-C131-454A-A5A8-E56D832CC52C}" dt="2021-06-26T18:36:08.338" v="6" actId="20577"/>
          <ac:spMkLst>
            <pc:docMk/>
            <pc:sldMk cId="2619525525" sldId="271"/>
            <ac:spMk id="13" creationId="{9BD6F0A9-392B-481B-AF3C-7844ED63C957}"/>
          </ac:spMkLst>
        </pc:spChg>
      </pc:sldChg>
      <pc:sldChg chg="modSp mod">
        <pc:chgData name="kakkarbharti2002@gmail.com" userId="395bab775fc288ae" providerId="LiveId" clId="{EEE28C61-C131-454A-A5A8-E56D832CC52C}" dt="2021-06-26T18:36:25.899" v="10" actId="20577"/>
        <pc:sldMkLst>
          <pc:docMk/>
          <pc:sldMk cId="157857444" sldId="272"/>
        </pc:sldMkLst>
        <pc:spChg chg="mod">
          <ac:chgData name="kakkarbharti2002@gmail.com" userId="395bab775fc288ae" providerId="LiveId" clId="{EEE28C61-C131-454A-A5A8-E56D832CC52C}" dt="2021-06-26T18:36:25.899" v="10" actId="20577"/>
          <ac:spMkLst>
            <pc:docMk/>
            <pc:sldMk cId="157857444" sldId="272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38.339" v="14" actId="20577"/>
        <pc:sldMkLst>
          <pc:docMk/>
          <pc:sldMk cId="2565171131" sldId="273"/>
        </pc:sldMkLst>
        <pc:spChg chg="mod">
          <ac:chgData name="kakkarbharti2002@gmail.com" userId="395bab775fc288ae" providerId="LiveId" clId="{EEE28C61-C131-454A-A5A8-E56D832CC52C}" dt="2021-06-26T18:36:38.339" v="14" actId="20577"/>
          <ac:spMkLst>
            <pc:docMk/>
            <pc:sldMk cId="2565171131" sldId="273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42.034" v="16" actId="20577"/>
        <pc:sldMkLst>
          <pc:docMk/>
          <pc:sldMk cId="2383759907" sldId="274"/>
        </pc:sldMkLst>
        <pc:spChg chg="mod">
          <ac:chgData name="kakkarbharti2002@gmail.com" userId="395bab775fc288ae" providerId="LiveId" clId="{EEE28C61-C131-454A-A5A8-E56D832CC52C}" dt="2021-06-26T18:36:42.034" v="16" actId="20577"/>
          <ac:spMkLst>
            <pc:docMk/>
            <pc:sldMk cId="2383759907" sldId="274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50.609" v="20" actId="20577"/>
        <pc:sldMkLst>
          <pc:docMk/>
          <pc:sldMk cId="2239007480" sldId="279"/>
        </pc:sldMkLst>
        <pc:spChg chg="mod">
          <ac:chgData name="kakkarbharti2002@gmail.com" userId="395bab775fc288ae" providerId="LiveId" clId="{EEE28C61-C131-454A-A5A8-E56D832CC52C}" dt="2021-06-26T18:36:50.609" v="20" actId="20577"/>
          <ac:spMkLst>
            <pc:docMk/>
            <pc:sldMk cId="2239007480" sldId="279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47.729" v="18" actId="20577"/>
        <pc:sldMkLst>
          <pc:docMk/>
          <pc:sldMk cId="3651955354" sldId="280"/>
        </pc:sldMkLst>
        <pc:spChg chg="mod">
          <ac:chgData name="kakkarbharti2002@gmail.com" userId="395bab775fc288ae" providerId="LiveId" clId="{EEE28C61-C131-454A-A5A8-E56D832CC52C}" dt="2021-06-26T18:36:47.729" v="18" actId="20577"/>
          <ac:spMkLst>
            <pc:docMk/>
            <pc:sldMk cId="3651955354" sldId="280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58.619" v="24" actId="20577"/>
        <pc:sldMkLst>
          <pc:docMk/>
          <pc:sldMk cId="3158293379" sldId="281"/>
        </pc:sldMkLst>
        <pc:spChg chg="mod">
          <ac:chgData name="kakkarbharti2002@gmail.com" userId="395bab775fc288ae" providerId="LiveId" clId="{EEE28C61-C131-454A-A5A8-E56D832CC52C}" dt="2021-06-26T18:36:58.619" v="24" actId="20577"/>
          <ac:spMkLst>
            <pc:docMk/>
            <pc:sldMk cId="3158293379" sldId="281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6:54.919" v="22" actId="20577"/>
        <pc:sldMkLst>
          <pc:docMk/>
          <pc:sldMk cId="3432412407" sldId="282"/>
        </pc:sldMkLst>
        <pc:spChg chg="mod">
          <ac:chgData name="kakkarbharti2002@gmail.com" userId="395bab775fc288ae" providerId="LiveId" clId="{EEE28C61-C131-454A-A5A8-E56D832CC52C}" dt="2021-06-26T18:36:54.919" v="22" actId="20577"/>
          <ac:spMkLst>
            <pc:docMk/>
            <pc:sldMk cId="3432412407" sldId="282"/>
            <ac:spMk id="13" creationId="{D6595A49-CD63-4CB4-8F01-FA8768E96924}"/>
          </ac:spMkLst>
        </pc:spChg>
      </pc:sldChg>
      <pc:sldChg chg="modSp mod">
        <pc:chgData name="kakkarbharti2002@gmail.com" userId="395bab775fc288ae" providerId="LiveId" clId="{EEE28C61-C131-454A-A5A8-E56D832CC52C}" dt="2021-06-26T18:35:56.027" v="4" actId="20577"/>
        <pc:sldMkLst>
          <pc:docMk/>
          <pc:sldMk cId="3121322076" sldId="285"/>
        </pc:sldMkLst>
        <pc:spChg chg="mod">
          <ac:chgData name="kakkarbharti2002@gmail.com" userId="395bab775fc288ae" providerId="LiveId" clId="{EEE28C61-C131-454A-A5A8-E56D832CC52C}" dt="2021-06-26T18:35:56.027" v="4" actId="20577"/>
          <ac:spMkLst>
            <pc:docMk/>
            <pc:sldMk cId="3121322076" sldId="285"/>
            <ac:spMk id="13" creationId="{35B0FC37-D800-49B5-81BB-02B9E89FC7FC}"/>
          </ac:spMkLst>
        </pc:spChg>
      </pc:sldChg>
      <pc:sldChg chg="modSp mod modNotesTx">
        <pc:chgData name="kakkarbharti2002@gmail.com" userId="395bab775fc288ae" providerId="LiveId" clId="{EEE28C61-C131-454A-A5A8-E56D832CC52C}" dt="2021-06-26T18:36:30.890" v="12" actId="20577"/>
        <pc:sldMkLst>
          <pc:docMk/>
          <pc:sldMk cId="3465926197" sldId="286"/>
        </pc:sldMkLst>
        <pc:spChg chg="mod">
          <ac:chgData name="kakkarbharti2002@gmail.com" userId="395bab775fc288ae" providerId="LiveId" clId="{EEE28C61-C131-454A-A5A8-E56D832CC52C}" dt="2021-06-26T18:36:30.890" v="12" actId="20577"/>
          <ac:spMkLst>
            <pc:docMk/>
            <pc:sldMk cId="3465926197" sldId="286"/>
            <ac:spMk id="13" creationId="{D6595A49-CD63-4CB4-8F01-FA8768E969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 TAs should give a </a:t>
            </a:r>
            <a:r>
              <a:rPr lang="en-US"/>
              <a:t>live demo </a:t>
            </a:r>
            <a:r>
              <a:rPr lang="en-US" dirty="0"/>
              <a:t>navigating the Fusion workspace. Go over tools such as Loft and Sweep and give a tour of the Simulation workspace.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9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Revit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014" y="1884160"/>
            <a:ext cx="6493929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Design workspace 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1" y="266672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6925719" y="4903876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2355C2-D64C-49DD-B619-625B80BA8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FUSION 360 DEMO</a:t>
            </a:r>
          </a:p>
        </p:txBody>
      </p:sp>
    </p:spTree>
    <p:extLst>
      <p:ext uri="{BB962C8B-B14F-4D97-AF65-F5344CB8AC3E}">
        <p14:creationId xmlns:p14="http://schemas.microsoft.com/office/powerpoint/2010/main" val="346592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B8544A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9" y="3439454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8061750" y="5040192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479535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350 – 400 square foot apartment for residents/college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Contains one of each: bathroom, kitchen, bedroom with bed, table, and desk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have adequate lighting (at least one window) and 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 electrical plan for the entire apartment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742E8-7D53-485D-BA40-16039859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809842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Extra credit:</a:t>
            </a:r>
            <a:r>
              <a:rPr lang="en-US" sz="2400" dirty="0">
                <a:latin typeface="Proxima Nova Rg" panose="02000506030000020004" pitchFamily="2" charset="0"/>
              </a:rPr>
              <a:t> Create a 3D rendering and walkthrough video of the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Submit RVT file to the EG1003 website </a:t>
            </a:r>
            <a:r>
              <a:rPr lang="en-US" sz="2400" dirty="0">
                <a:latin typeface="Proxima Nova Lt" panose="02000506030000020004" pitchFamily="50" charset="0"/>
              </a:rPr>
              <a:t>at </a:t>
            </a:r>
            <a:r>
              <a:rPr lang="en-US" sz="2400">
                <a:latin typeface="Proxima Nova Lt" panose="02000506030000020004" pitchFamily="50" charset="0"/>
              </a:rPr>
              <a:t>11:59 the night </a:t>
            </a:r>
            <a:r>
              <a:rPr lang="en-US" sz="2400" dirty="0">
                <a:latin typeface="Proxima Nova Lt" panose="02000506030000020004" pitchFamily="50" charset="0"/>
              </a:rPr>
              <a:t>before Lab 3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AAFBD8-75D5-4402-9337-89EEBDD8D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</a:t>
            </a:r>
            <a:r>
              <a:rPr lang="en-US" b="1" dirty="0">
                <a:latin typeface="Proxima Nova Lt" panose="02000506030000020004" pitchFamily="50" charset="0"/>
              </a:rPr>
              <a:t>RVT</a:t>
            </a:r>
            <a:r>
              <a:rPr lang="en-US" dirty="0">
                <a:latin typeface="Proxima Nova Lt" panose="02000506030000020004" pitchFamily="50" charset="0"/>
              </a:rPr>
              <a:t> file on the EG1003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3D rendering and walkthrough video for </a:t>
            </a:r>
            <a:r>
              <a:rPr lang="en-US" sz="2400" dirty="0">
                <a:latin typeface="Proxima Nova Lt" panose="02000506030000020004" pitchFamily="50" charset="0"/>
              </a:rPr>
              <a:t>extra credit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7C435-67E3-44D4-89B6-55DD0B6F0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and apartment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for 3D rendering and video walkthrough of the Revit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include in the team presentation to get extra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8" y="2708777"/>
            <a:ext cx="2309223" cy="2309223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ADE39F-5F7F-4C90-AF10-63E0365D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7" y="2708777"/>
            <a:ext cx="2309223" cy="23092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BCF4F4-27E1-4A10-91D2-F568215F52BA}"/>
              </a:ext>
            </a:extLst>
          </p:cNvPr>
          <p:cNvSpPr/>
          <p:nvPr/>
        </p:nvSpPr>
        <p:spPr>
          <a:xfrm>
            <a:off x="6105425" y="501800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Revit (right) icons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software, Fusion 360 and Revit, to visualize a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an apartment using Revit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10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Introduced in “Introduction to 3D Printing”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Cloud-based 3D modeling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for computer-aided design (CAD</a:t>
            </a:r>
            <a:r>
              <a:rPr lang="en-US" sz="2400">
                <a:latin typeface="Proxima Nova Rg" panose="02000506030000020004" pitchFamily="2" charset="0"/>
              </a:rPr>
              <a:t>), computer-aided </a:t>
            </a:r>
            <a:r>
              <a:rPr lang="en-US" sz="2400" dirty="0">
                <a:latin typeface="Proxima Nova Rg" panose="02000506030000020004" pitchFamily="2" charset="0"/>
              </a:rPr>
              <a:t>manufacturing (CAM), renderings, animations,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050622" y="5020984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812A1DA-0EB5-442A-B19A-86EE09182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3" y="2700379"/>
            <a:ext cx="4240815" cy="230734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B48DEA-2FF8-4B4B-B7F3-8A20A9D2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Design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2473398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2435181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extrusion to connect two profiles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758" y="1774254"/>
            <a:ext cx="7693089" cy="43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Define the </a:t>
            </a:r>
            <a:r>
              <a:rPr lang="en-US" sz="2400" dirty="0">
                <a:latin typeface="Proxima Nova Lt" panose="02000506030000020004" pitchFamily="50" charset="0"/>
              </a:rPr>
              <a:t>constraints</a:t>
            </a:r>
            <a:r>
              <a:rPr lang="en-US" sz="24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Apply a </a:t>
            </a:r>
            <a:r>
              <a:rPr lang="en-US" sz="2400" dirty="0">
                <a:latin typeface="Proxima Nova Lt" panose="02000506030000020004" pitchFamily="50" charset="0"/>
              </a:rPr>
              <a:t>load</a:t>
            </a:r>
            <a:r>
              <a:rPr lang="en-US" sz="24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a </a:t>
            </a:r>
            <a:r>
              <a:rPr lang="en-US" sz="2400" dirty="0">
                <a:latin typeface="Proxima Nova Lt" panose="02000506030000020004" pitchFamily="50" charset="0"/>
              </a:rPr>
              <a:t>mesh</a:t>
            </a:r>
            <a:r>
              <a:rPr lang="en-US" sz="24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simulation to obtain </a:t>
            </a:r>
            <a:r>
              <a:rPr lang="en-US" sz="2400" dirty="0">
                <a:latin typeface="Proxima Nova Lt" panose="02000506030000020004" pitchFamily="50" charset="0"/>
              </a:rPr>
              <a:t>safety factor</a:t>
            </a:r>
            <a:r>
              <a:rPr lang="en-US" sz="2400" dirty="0">
                <a:latin typeface="Proxima Nova Rg" panose="02000506030000020004" pitchFamily="2" charset="0"/>
              </a:rPr>
              <a:t>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93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Building modeling software for architects and civil engineers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Creates homes, buildings, and structural support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create floor, plumbing, electrical, and HVAC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109131" y="510332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Revit in use courtesy of Revit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B259E-A2A9-457E-9486-010E4BE6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5" y="2639525"/>
            <a:ext cx="4345282" cy="244422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A830C3-BF7A-45F0-B3A1-7F4C448A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804</Words>
  <Application>Microsoft Office PowerPoint</Application>
  <PresentationFormat>Widescreen</PresentationFormat>
  <Paragraphs>131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Proxima Nova Rg</vt:lpstr>
      <vt:lpstr>Proxima Nova Lt</vt:lpstr>
      <vt:lpstr>Calibri</vt:lpstr>
      <vt:lpstr>Arial</vt:lpstr>
      <vt:lpstr>Calibri Light</vt:lpstr>
      <vt:lpstr>Gotham Medium</vt:lpstr>
      <vt:lpstr>Office Theme</vt:lpstr>
      <vt:lpstr>COMPUTER-AIDED DESIGN (CAD)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FUSION 360 DEMO</vt:lpstr>
      <vt:lpstr>COMPETITION RULES</vt:lpstr>
      <vt:lpstr>PROCEDURE</vt:lpstr>
      <vt:lpstr>PROCEDURE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kakkarbharti2002@gmail.com</cp:lastModifiedBy>
  <cp:revision>79</cp:revision>
  <dcterms:created xsi:type="dcterms:W3CDTF">2019-06-25T23:10:16Z</dcterms:created>
  <dcterms:modified xsi:type="dcterms:W3CDTF">2021-06-26T18:37:02Z</dcterms:modified>
</cp:coreProperties>
</file>