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1" r:id="rId4"/>
    <p:sldId id="259" r:id="rId5"/>
    <p:sldId id="267" r:id="rId6"/>
    <p:sldId id="269" r:id="rId7"/>
    <p:sldId id="284" r:id="rId8"/>
    <p:sldId id="266" r:id="rId9"/>
    <p:sldId id="274" r:id="rId10"/>
    <p:sldId id="268" r:id="rId11"/>
    <p:sldId id="276" r:id="rId12"/>
    <p:sldId id="264" r:id="rId13"/>
  </p:sldIdLst>
  <p:sldSz cx="12192000" cy="6858000"/>
  <p:notesSz cx="6858000" cy="9144000"/>
  <p:embeddedFontLst>
    <p:embeddedFont>
      <p:font typeface="Gotham Medium" pitchFamily="50" charset="0"/>
      <p:regular r:id="rId15"/>
      <p: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Proxima Nova Lt" panose="02000506030000020004" charset="0"/>
      <p:regular r:id="rId23"/>
    </p:embeddedFont>
    <p:embeddedFont>
      <p:font typeface="Proxima Nova Rg" panose="02000506030000020004" pitchFamily="2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kkarbharti2002@gmail.com" initials="k" lastIdx="3" clrIdx="0">
    <p:extLst>
      <p:ext uri="{19B8F6BF-5375-455C-9EA6-DF929625EA0E}">
        <p15:presenceInfo xmlns:p15="http://schemas.microsoft.com/office/powerpoint/2012/main" userId="395bab775fc28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1418" autoAdjust="0"/>
  </p:normalViewPr>
  <p:slideViewPr>
    <p:cSldViewPr snapToGrid="0">
      <p:cViewPr varScale="1">
        <p:scale>
          <a:sx n="86" d="100"/>
          <a:sy n="86" d="100"/>
        </p:scale>
        <p:origin x="4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1391A-C863-4454-9DEC-1951CB28436E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88499-F257-40EF-AEFF-3A467ACE3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52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88499-F257-40EF-AEFF-3A467ACE3A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9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SOFTWARE FOR 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ENGINEERS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LAB 1A &amp; 1B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13F8DDA-128C-4C2C-AD25-76018F66B9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No lab report </a:t>
            </a:r>
            <a:r>
              <a:rPr lang="en-US" dirty="0">
                <a:latin typeface="Proxima Nova Rg" panose="02000506030000020004" pitchFamily="2" charset="0"/>
              </a:rPr>
              <a:t>for Lab 1A or Lab 1B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No presentation</a:t>
            </a:r>
            <a:r>
              <a:rPr lang="en-US" dirty="0">
                <a:latin typeface="Proxima Nova Rg" panose="02000506030000020004" pitchFamily="2" charset="0"/>
              </a:rPr>
              <a:t> for Lab 1A or Lab 1B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the Excel and RVT files on the EG1004 website (eg.poly.edu)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Due at 11:59 PM the night before Lab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9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46DCD01-78FE-4BC2-825A-AC4748C2E9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00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All students must attempt to use the software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TAs are always available for assistance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Must submit the XLSX and RVT files to the EG1004 website before next lab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Go to the EG1004 student manual (manual.eg.poly.edu) for lab instructions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10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43402E2-D279-4127-AFB6-79EB782FA6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28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22263C6C-ACED-4E86-83A1-FEDF0D2FB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379" y="821921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3056709"/>
            <a:ext cx="0" cy="18288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C577EF3-214B-4A1A-AE2A-FB206635359A}"/>
              </a:ext>
            </a:extLst>
          </p:cNvPr>
          <p:cNvSpPr/>
          <p:nvPr/>
        </p:nvSpPr>
        <p:spPr>
          <a:xfrm>
            <a:off x="5888718" y="550388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Autodesk Revit courtesy of Modelical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FD6C1B5-3056-432F-8C98-2DDAEA3D8B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357B45D2-1272-4426-83F2-FE6747BA5D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77" y="2092784"/>
            <a:ext cx="5455061" cy="331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482428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Familiarization with software relevant to this course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Explore software tools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Microsoft Excel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Autodesk Revit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228AFC-7918-4F01-8A92-F1D0C162F9B8}"/>
              </a:ext>
            </a:extLst>
          </p:cNvPr>
          <p:cNvSpPr/>
          <p:nvPr/>
        </p:nvSpPr>
        <p:spPr>
          <a:xfrm>
            <a:off x="6217920" y="5502057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Software Icons Courtesy of AppRecs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1" name="Picture 10" descr="http://screenshots.en.sftcdn.net/blog/en/2013/01/office-2013-onehome-white.jpg">
            <a:extLst>
              <a:ext uri="{FF2B5EF4-FFF2-40B4-BE49-F238E27FC236}">
                <a16:creationId xmlns:a16="http://schemas.microsoft.com/office/drawing/2014/main" xmlns="" id="{5C3FCDD1-CC48-4D01-B250-24E14EA28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2" t="58187"/>
          <a:stretch/>
        </p:blipFill>
        <p:spPr bwMode="auto">
          <a:xfrm>
            <a:off x="7051634" y="2267675"/>
            <a:ext cx="3487783" cy="111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E3B8F90C-947A-4926-A23F-7AB6E6B3B9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89ADE39F-5F7F-4C90-AF10-63E0365DA4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077" y="3594610"/>
            <a:ext cx="1696896" cy="169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Microsoft Excel or Google Sheets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Spreadsheet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tables, charts, graphs, data analysis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Microsoft Word or Google Documents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Word processing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lab reports, proposals, documents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Microsoft PowerPoint or Google Slides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Professional presentation program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BCF4E7D-3B49-4306-B447-7B699F3D4F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" b="10245"/>
          <a:stretch/>
        </p:blipFill>
        <p:spPr>
          <a:xfrm>
            <a:off x="7981590" y="2035042"/>
            <a:ext cx="3391543" cy="1819243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D7E5A8F7-C03C-446A-9A52-C8EA489182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" t="10788" r="28249" b="50000"/>
          <a:stretch/>
        </p:blipFill>
        <p:spPr>
          <a:xfrm>
            <a:off x="7981590" y="4006630"/>
            <a:ext cx="3391543" cy="11400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DFC7535-A595-4CE5-B0E5-4FCF6C50A9EB}"/>
              </a:ext>
            </a:extLst>
          </p:cNvPr>
          <p:cNvSpPr/>
          <p:nvPr/>
        </p:nvSpPr>
        <p:spPr>
          <a:xfrm>
            <a:off x="7099753" y="5217124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G Suite (Top) and Microsoft Office (Bottom)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 Courtesy of UNC Charlotte and Softpedia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CBCA268-27E5-4BD7-8638-C4637F6C03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WORD AND POWERPOINT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B5B3003-E572-4EC2-90E1-9686B3A78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14" y="2081410"/>
            <a:ext cx="6080945" cy="3420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9D6267E-BA4B-42D6-BDA6-EA54254AB7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83" y="1960359"/>
            <a:ext cx="2855055" cy="3694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425F6C7-30B1-4B59-A7CC-CC3D7DF184EB}"/>
              </a:ext>
            </a:extLst>
          </p:cNvPr>
          <p:cNvSpPr/>
          <p:nvPr/>
        </p:nvSpPr>
        <p:spPr>
          <a:xfrm>
            <a:off x="2695302" y="5792033"/>
            <a:ext cx="6801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Examples of Word (Left) and PowerPoint (Right)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BD14BEB-8290-4049-82EE-8FBD45D45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67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EXCEL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425F6C7-30B1-4B59-A7CC-CC3D7DF184EB}"/>
              </a:ext>
            </a:extLst>
          </p:cNvPr>
          <p:cNvSpPr/>
          <p:nvPr/>
        </p:nvSpPr>
        <p:spPr>
          <a:xfrm>
            <a:off x="3518393" y="555760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Example of Excel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7D5A4C8-EB8D-4C1F-831E-D55770023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62" y="2164227"/>
            <a:ext cx="7551448" cy="22739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18D12CA-2882-48A5-AB3E-88B94F369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0052"/>
            <a:ext cx="5613132" cy="239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FA218B7-9A4A-40E7-80C6-F54B1ABB30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18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393" y="1923350"/>
            <a:ext cx="673146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Revit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Building modeling software for architects and civil engineers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Creates homes, buildings, and structural support systems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create floor, plumbing, electrical, and HVAC plans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228AFC-7918-4F01-8A92-F1D0C162F9B8}"/>
              </a:ext>
            </a:extLst>
          </p:cNvPr>
          <p:cNvSpPr/>
          <p:nvPr/>
        </p:nvSpPr>
        <p:spPr>
          <a:xfrm>
            <a:off x="7109131" y="5103322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+mn-cs"/>
              </a:rPr>
              <a:t>Figure 6: Revit in use courtesy of Revit News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Lt" panose="02000506030000020004" pitchFamily="50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28B259E-A2A9-457E-9486-010E4BE6BC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325" y="2639525"/>
            <a:ext cx="4345282" cy="2444221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FA830C3-BF7A-45F0-B3A1-7F4C448A84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94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817801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Go to </a:t>
            </a:r>
            <a:r>
              <a:rPr lang="en-US" dirty="0">
                <a:latin typeface="Proxima Nova Lt" panose="02000506030000020004" pitchFamily="50" charset="0"/>
              </a:rPr>
              <a:t>Lab 1A – Introduction to Microsoft Office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Excel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Case Study I: Free-Fall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Plot velocity vs. time</a:t>
            </a:r>
          </a:p>
          <a:p>
            <a:pPr marL="1257300" lvl="2" indent="-342900" algn="l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Plot a trendline and solve for acceleration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Case Study II: Historical Energy Statistics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Create line graphs to model yearly trend</a:t>
            </a:r>
          </a:p>
          <a:p>
            <a:pPr marL="1257300" lvl="2" indent="-342900" algn="l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Create pie charts to model distribution in energy 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6F083A7-7834-4450-9B5A-5D3AE0EC6FB5}"/>
              </a:ext>
            </a:extLst>
          </p:cNvPr>
          <p:cNvSpPr/>
          <p:nvPr/>
        </p:nvSpPr>
        <p:spPr>
          <a:xfrm>
            <a:off x="7207372" y="5422003"/>
            <a:ext cx="4815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Excel Data Table (Case Study I)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324F962-5CB2-497B-AC53-A626DD1252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30A31A0-1514-416A-974A-12ED2BE348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8860" y="1982354"/>
            <a:ext cx="1932080" cy="341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96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57604"/>
            <a:ext cx="6701531" cy="4407595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Go to </a:t>
            </a:r>
            <a:r>
              <a:rPr lang="en-US" dirty="0">
                <a:latin typeface="Proxima Nova Lt" panose="02000506030000020004" pitchFamily="50" charset="0"/>
              </a:rPr>
              <a:t>Lab 1B – Introduction to Autodesk Revit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Revit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a 350 – 400 square foot apartment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Contains one of each: bathroom, kitchen, bedroom with bed, table, and desk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Must have adequate lighting (at least one window) and space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8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1" name="Picture 10" descr="A picture containing toy, brick&#10;&#10;Description automatically generated">
            <a:extLst>
              <a:ext uri="{FF2B5EF4-FFF2-40B4-BE49-F238E27FC236}">
                <a16:creationId xmlns:a16="http://schemas.microsoft.com/office/drawing/2014/main" xmlns="" id="{2E256DBB-1121-4D67-8A60-6814E9E450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6" t="11798" r="4627" b="11798"/>
          <a:stretch/>
        </p:blipFill>
        <p:spPr>
          <a:xfrm>
            <a:off x="7561667" y="3106915"/>
            <a:ext cx="2702615" cy="22299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B12E6B9-5627-4678-9CD7-7C38844E3C1E}"/>
              </a:ext>
            </a:extLst>
          </p:cNvPr>
          <p:cNvSpPr/>
          <p:nvPr/>
        </p:nvSpPr>
        <p:spPr>
          <a:xfrm>
            <a:off x="7408904" y="5436516"/>
            <a:ext cx="4783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Small apartment in Revit courtesy of Balkan Architect</a:t>
            </a:r>
          </a:p>
        </p:txBody>
      </p:sp>
      <p:pic>
        <p:nvPicPr>
          <p:cNvPr id="5" name="Picture 4" descr="A picture containing toy, brick&#10;&#10;Description automatically generated">
            <a:extLst>
              <a:ext uri="{FF2B5EF4-FFF2-40B4-BE49-F238E27FC236}">
                <a16:creationId xmlns:a16="http://schemas.microsoft.com/office/drawing/2014/main" xmlns="" id="{389A9511-63A4-4CF2-90E0-A959A8FAAA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14010" r="59425" b="13158"/>
          <a:stretch/>
        </p:blipFill>
        <p:spPr>
          <a:xfrm>
            <a:off x="9968253" y="1588290"/>
            <a:ext cx="1901242" cy="2129871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F52742E8-7D53-485D-BA40-1603985936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59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380</Words>
  <Application>Microsoft Office PowerPoint</Application>
  <PresentationFormat>Widescreen</PresentationFormat>
  <Paragraphs>74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Gotham Medium</vt:lpstr>
      <vt:lpstr>Calibri Light</vt:lpstr>
      <vt:lpstr>Arial</vt:lpstr>
      <vt:lpstr>Calibri</vt:lpstr>
      <vt:lpstr>Proxima Nova Lt</vt:lpstr>
      <vt:lpstr>Proxima Nova Rg</vt:lpstr>
      <vt:lpstr>Office Theme</vt:lpstr>
      <vt:lpstr>SOFTWARE FOR  ENGINEERS</vt:lpstr>
      <vt:lpstr>OVERVIEW</vt:lpstr>
      <vt:lpstr>OBJECTIVE</vt:lpstr>
      <vt:lpstr>BACKGROUND</vt:lpstr>
      <vt:lpstr>WORD AND POWERPOINT</vt:lpstr>
      <vt:lpstr>EXCEL</vt:lpstr>
      <vt:lpstr>BACKGROUND INFORMATION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User</cp:lastModifiedBy>
  <cp:revision>66</cp:revision>
  <dcterms:created xsi:type="dcterms:W3CDTF">2019-06-25T23:10:16Z</dcterms:created>
  <dcterms:modified xsi:type="dcterms:W3CDTF">2022-09-05T18:40:01Z</dcterms:modified>
</cp:coreProperties>
</file>