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57" r:id="rId5"/>
    <p:sldId id="259" r:id="rId6"/>
    <p:sldId id="267" r:id="rId7"/>
    <p:sldId id="269" r:id="rId8"/>
    <p:sldId id="284" r:id="rId9"/>
    <p:sldId id="266" r:id="rId10"/>
    <p:sldId id="274" r:id="rId11"/>
    <p:sldId id="268" r:id="rId12"/>
    <p:sldId id="276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B0604020202020204" charset="0"/>
      <p:regular r:id="rId22"/>
      <p:bold r:id="rId23"/>
      <p:italic r:id="rId24"/>
      <p:boldItalic r:id="rId25"/>
    </p:embeddedFont>
    <p:embeddedFont>
      <p:font typeface="Montserrat Medium" panose="00000600000000000000" pitchFamily="2" charset="0"/>
      <p:regular r:id="rId26"/>
      <p: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Proxima Nova Lt" panose="02000506030000020004" charset="0"/>
      <p:regular r:id="rId32"/>
    </p:embeddedFont>
    <p:embeddedFont>
      <p:font typeface="Proxima Nova Rg" panose="020005060300000200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4" autoAdjust="0"/>
    <p:restoredTop sz="91418" autoAdjust="0"/>
  </p:normalViewPr>
  <p:slideViewPr>
    <p:cSldViewPr snapToGrid="0">
      <p:cViewPr varScale="1">
        <p:scale>
          <a:sx n="110" d="100"/>
          <a:sy n="110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ZIP file of the two </a:t>
            </a:r>
            <a:r>
              <a:rPr lang="en-US">
                <a:latin typeface="Proxima Nova Rg" panose="02000506030000020004" pitchFamily="2" charset="0"/>
              </a:rPr>
              <a:t>excel files and </a:t>
            </a:r>
            <a:r>
              <a:rPr lang="en-US" dirty="0">
                <a:latin typeface="Proxima Nova Rg" panose="02000506030000020004" pitchFamily="2" charset="0"/>
              </a:rPr>
              <a:t>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ZIP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04" name="Google Shape;104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8178789" y="430279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Lab T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eam Working Together</a:t>
            </a:r>
            <a:endParaRPr dirty="0"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800" y="1926650"/>
            <a:ext cx="3424650" cy="22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Strength and Areas of Improvement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skills can you bring to a team?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skills would you like to develop in EG?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Share an element of your identity that is important to you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Community Agreement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kind of learning environment would you like to be a part of?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7: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469</Words>
  <Application>Microsoft Office PowerPoint</Application>
  <PresentationFormat>Widescreen</PresentationFormat>
  <Paragraphs>84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SOFTWARE FOR  ENGINEERS</vt:lpstr>
      <vt:lpstr>OVERVIEW</vt:lpstr>
      <vt:lpstr>OBJECTIVE</vt:lpstr>
      <vt:lpstr>IDBE IMPLEMENTATION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73</cp:revision>
  <dcterms:created xsi:type="dcterms:W3CDTF">2019-06-25T23:10:16Z</dcterms:created>
  <dcterms:modified xsi:type="dcterms:W3CDTF">2023-09-04T17:24:47Z</dcterms:modified>
</cp:coreProperties>
</file>